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9" r:id="rId2"/>
  </p:sldIdLst>
  <p:sldSz cx="30275213" cy="42803763"/>
  <p:notesSz cx="6888163" cy="10020300"/>
  <p:defaultTextStyle>
    <a:defPPr>
      <a:defRPr lang="ja-JP"/>
    </a:defPPr>
    <a:lvl1pPr marL="0" algn="l" defTabSz="3507730" rtl="0" eaLnBrk="1" latinLnBrk="0" hangingPunct="1">
      <a:defRPr kumimoji="1" sz="6905" kern="1200">
        <a:solidFill>
          <a:schemeClr val="tx1"/>
        </a:solidFill>
        <a:latin typeface="+mn-lt"/>
        <a:ea typeface="+mn-ea"/>
        <a:cs typeface="+mn-cs"/>
      </a:defRPr>
    </a:lvl1pPr>
    <a:lvl2pPr marL="1753865" algn="l" defTabSz="3507730" rtl="0" eaLnBrk="1" latinLnBrk="0" hangingPunct="1">
      <a:defRPr kumimoji="1" sz="6905" kern="1200">
        <a:solidFill>
          <a:schemeClr val="tx1"/>
        </a:solidFill>
        <a:latin typeface="+mn-lt"/>
        <a:ea typeface="+mn-ea"/>
        <a:cs typeface="+mn-cs"/>
      </a:defRPr>
    </a:lvl2pPr>
    <a:lvl3pPr marL="3507730" algn="l" defTabSz="3507730" rtl="0" eaLnBrk="1" latinLnBrk="0" hangingPunct="1">
      <a:defRPr kumimoji="1" sz="6905" kern="1200">
        <a:solidFill>
          <a:schemeClr val="tx1"/>
        </a:solidFill>
        <a:latin typeface="+mn-lt"/>
        <a:ea typeface="+mn-ea"/>
        <a:cs typeface="+mn-cs"/>
      </a:defRPr>
    </a:lvl3pPr>
    <a:lvl4pPr marL="5261595" algn="l" defTabSz="3507730" rtl="0" eaLnBrk="1" latinLnBrk="0" hangingPunct="1">
      <a:defRPr kumimoji="1" sz="6905" kern="1200">
        <a:solidFill>
          <a:schemeClr val="tx1"/>
        </a:solidFill>
        <a:latin typeface="+mn-lt"/>
        <a:ea typeface="+mn-ea"/>
        <a:cs typeface="+mn-cs"/>
      </a:defRPr>
    </a:lvl4pPr>
    <a:lvl5pPr marL="7015460" algn="l" defTabSz="3507730" rtl="0" eaLnBrk="1" latinLnBrk="0" hangingPunct="1">
      <a:defRPr kumimoji="1" sz="6905" kern="1200">
        <a:solidFill>
          <a:schemeClr val="tx1"/>
        </a:solidFill>
        <a:latin typeface="+mn-lt"/>
        <a:ea typeface="+mn-ea"/>
        <a:cs typeface="+mn-cs"/>
      </a:defRPr>
    </a:lvl5pPr>
    <a:lvl6pPr marL="8769325" algn="l" defTabSz="3507730" rtl="0" eaLnBrk="1" latinLnBrk="0" hangingPunct="1">
      <a:defRPr kumimoji="1" sz="6905" kern="1200">
        <a:solidFill>
          <a:schemeClr val="tx1"/>
        </a:solidFill>
        <a:latin typeface="+mn-lt"/>
        <a:ea typeface="+mn-ea"/>
        <a:cs typeface="+mn-cs"/>
      </a:defRPr>
    </a:lvl6pPr>
    <a:lvl7pPr marL="10523190" algn="l" defTabSz="3507730" rtl="0" eaLnBrk="1" latinLnBrk="0" hangingPunct="1">
      <a:defRPr kumimoji="1" sz="6905" kern="1200">
        <a:solidFill>
          <a:schemeClr val="tx1"/>
        </a:solidFill>
        <a:latin typeface="+mn-lt"/>
        <a:ea typeface="+mn-ea"/>
        <a:cs typeface="+mn-cs"/>
      </a:defRPr>
    </a:lvl7pPr>
    <a:lvl8pPr marL="12277054" algn="l" defTabSz="3507730" rtl="0" eaLnBrk="1" latinLnBrk="0" hangingPunct="1">
      <a:defRPr kumimoji="1" sz="6905" kern="1200">
        <a:solidFill>
          <a:schemeClr val="tx1"/>
        </a:solidFill>
        <a:latin typeface="+mn-lt"/>
        <a:ea typeface="+mn-ea"/>
        <a:cs typeface="+mn-cs"/>
      </a:defRPr>
    </a:lvl8pPr>
    <a:lvl9pPr marL="14030919" algn="l" defTabSz="3507730" rtl="0" eaLnBrk="1" latinLnBrk="0" hangingPunct="1">
      <a:defRPr kumimoji="1"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有國文也" initials="有國文也" lastIdx="8" clrIdx="0">
    <p:extLst>
      <p:ext uri="{19B8F6BF-5375-455C-9EA6-DF929625EA0E}">
        <p15:presenceInfo xmlns:p15="http://schemas.microsoft.com/office/powerpoint/2012/main" userId="0dd2dbfe5f8acc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000D"/>
    <a:srgbClr val="3333FF"/>
    <a:srgbClr val="FFEB00"/>
    <a:srgbClr val="FF3F3F"/>
    <a:srgbClr val="53548A"/>
    <a:srgbClr val="00CA00"/>
    <a:srgbClr val="00FF00"/>
    <a:srgbClr val="FF0808"/>
    <a:srgbClr val="00206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D4A040-24C4-4AB3-97AC-31CB29F26D07}" v="161" dt="2023-09-12T06:36:06.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06" autoAdjust="0"/>
    <p:restoredTop sz="94660"/>
  </p:normalViewPr>
  <p:slideViewPr>
    <p:cSldViewPr snapToGrid="0">
      <p:cViewPr>
        <p:scale>
          <a:sx n="70" d="100"/>
          <a:sy n="70" d="100"/>
        </p:scale>
        <p:origin x="380" y="-9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commentAuthors" Target="commentAuthors.xml"/><Relationship Id="rId10" Type="http://schemas.microsoft.com/office/2016/11/relationships/changesInfo" Target="changesInfos/changesInfo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前川 亮" userId="d7d429a203bb0ce1" providerId="LiveId" clId="{52CFF746-2425-49D7-BF4A-1C9CE5AA1F1B}"/>
    <pc:docChg chg="undo custSel modSld">
      <pc:chgData name="前川 亮" userId="d7d429a203bb0ce1" providerId="LiveId" clId="{52CFF746-2425-49D7-BF4A-1C9CE5AA1F1B}" dt="2023-07-29T15:11:29.236" v="506" actId="14100"/>
      <pc:docMkLst>
        <pc:docMk/>
      </pc:docMkLst>
      <pc:sldChg chg="addSp delSp modSp">
        <pc:chgData name="前川 亮" userId="d7d429a203bb0ce1" providerId="LiveId" clId="{52CFF746-2425-49D7-BF4A-1C9CE5AA1F1B}" dt="2023-07-29T15:11:29.236" v="506" actId="14100"/>
        <pc:sldMkLst>
          <pc:docMk/>
          <pc:sldMk cId="2937915315" sldId="259"/>
        </pc:sldMkLst>
        <pc:spChg chg="mod">
          <ac:chgData name="前川 亮" userId="d7d429a203bb0ce1" providerId="LiveId" clId="{52CFF746-2425-49D7-BF4A-1C9CE5AA1F1B}" dt="2023-07-29T14:36:46.161" v="197" actId="14100"/>
          <ac:spMkLst>
            <pc:docMk/>
            <pc:sldMk cId="2937915315" sldId="259"/>
            <ac:spMk id="4" creationId="{AB7E4B7E-41D3-0823-2CFB-57C31421A60A}"/>
          </ac:spMkLst>
        </pc:spChg>
        <pc:spChg chg="del mod">
          <ac:chgData name="前川 亮" userId="d7d429a203bb0ce1" providerId="LiveId" clId="{52CFF746-2425-49D7-BF4A-1C9CE5AA1F1B}" dt="2023-07-29T14:23:33.547" v="142" actId="478"/>
          <ac:spMkLst>
            <pc:docMk/>
            <pc:sldMk cId="2937915315" sldId="259"/>
            <ac:spMk id="5" creationId="{8DF90D1A-B19B-182C-9828-4D8D56AB7E06}"/>
          </ac:spMkLst>
        </pc:spChg>
        <pc:spChg chg="add del mod">
          <ac:chgData name="前川 亮" userId="d7d429a203bb0ce1" providerId="LiveId" clId="{52CFF746-2425-49D7-BF4A-1C9CE5AA1F1B}" dt="2023-07-29T14:36:58.533" v="200" actId="478"/>
          <ac:spMkLst>
            <pc:docMk/>
            <pc:sldMk cId="2937915315" sldId="259"/>
            <ac:spMk id="7" creationId="{FA61A020-3D5E-4C01-90A9-7FB716F892B1}"/>
          </ac:spMkLst>
        </pc:spChg>
        <pc:spChg chg="add mod">
          <ac:chgData name="前川 亮" userId="d7d429a203bb0ce1" providerId="LiveId" clId="{52CFF746-2425-49D7-BF4A-1C9CE5AA1F1B}" dt="2023-07-29T14:42:57.489" v="247" actId="404"/>
          <ac:spMkLst>
            <pc:docMk/>
            <pc:sldMk cId="2937915315" sldId="259"/>
            <ac:spMk id="8" creationId="{4525F596-59C5-4E47-9F90-C54B69ED242B}"/>
          </ac:spMkLst>
        </pc:spChg>
        <pc:spChg chg="add del mod">
          <ac:chgData name="前川 亮" userId="d7d429a203bb0ce1" providerId="LiveId" clId="{52CFF746-2425-49D7-BF4A-1C9CE5AA1F1B}" dt="2023-07-29T14:44:38.049" v="258" actId="767"/>
          <ac:spMkLst>
            <pc:docMk/>
            <pc:sldMk cId="2937915315" sldId="259"/>
            <ac:spMk id="11" creationId="{6419D3AA-33BA-4373-B451-4342383D54D7}"/>
          </ac:spMkLst>
        </pc:spChg>
        <pc:spChg chg="add mod">
          <ac:chgData name="前川 亮" userId="d7d429a203bb0ce1" providerId="LiveId" clId="{52CFF746-2425-49D7-BF4A-1C9CE5AA1F1B}" dt="2023-07-29T14:44:58.381" v="276" actId="1076"/>
          <ac:spMkLst>
            <pc:docMk/>
            <pc:sldMk cId="2937915315" sldId="259"/>
            <ac:spMk id="12" creationId="{A0CD5CAB-6AF2-4547-86B0-97BF17B7454F}"/>
          </ac:spMkLst>
        </pc:spChg>
        <pc:spChg chg="mod">
          <ac:chgData name="前川 亮" userId="d7d429a203bb0ce1" providerId="LiveId" clId="{52CFF746-2425-49D7-BF4A-1C9CE5AA1F1B}" dt="2023-07-29T14:44:15.476" v="256" actId="1076"/>
          <ac:spMkLst>
            <pc:docMk/>
            <pc:sldMk cId="2937915315" sldId="259"/>
            <ac:spMk id="14" creationId="{12F5C7DF-293F-2A0A-44D3-521C471F89D7}"/>
          </ac:spMkLst>
        </pc:spChg>
        <pc:spChg chg="mod">
          <ac:chgData name="前川 亮" userId="d7d429a203bb0ce1" providerId="LiveId" clId="{52CFF746-2425-49D7-BF4A-1C9CE5AA1F1B}" dt="2023-07-29T15:07:08.842" v="380" actId="1035"/>
          <ac:spMkLst>
            <pc:docMk/>
            <pc:sldMk cId="2937915315" sldId="259"/>
            <ac:spMk id="94" creationId="{7C271F82-BEFE-8F0C-5451-EC3EAA8E5A37}"/>
          </ac:spMkLst>
        </pc:spChg>
        <pc:spChg chg="mod">
          <ac:chgData name="前川 亮" userId="d7d429a203bb0ce1" providerId="LiveId" clId="{52CFF746-2425-49D7-BF4A-1C9CE5AA1F1B}" dt="2023-07-29T15:07:08.842" v="380" actId="1035"/>
          <ac:spMkLst>
            <pc:docMk/>
            <pc:sldMk cId="2937915315" sldId="259"/>
            <ac:spMk id="95" creationId="{F3B06394-AA2B-DB9C-D6A7-53E971EC0E0D}"/>
          </ac:spMkLst>
        </pc:spChg>
        <pc:spChg chg="mod">
          <ac:chgData name="前川 亮" userId="d7d429a203bb0ce1" providerId="LiveId" clId="{52CFF746-2425-49D7-BF4A-1C9CE5AA1F1B}" dt="2023-07-29T15:07:08.842" v="380" actId="1035"/>
          <ac:spMkLst>
            <pc:docMk/>
            <pc:sldMk cId="2937915315" sldId="259"/>
            <ac:spMk id="96" creationId="{BD173184-19DA-595F-3A1C-8363DA31FC9F}"/>
          </ac:spMkLst>
        </pc:spChg>
        <pc:spChg chg="mod">
          <ac:chgData name="前川 亮" userId="d7d429a203bb0ce1" providerId="LiveId" clId="{52CFF746-2425-49D7-BF4A-1C9CE5AA1F1B}" dt="2023-07-29T15:07:08.842" v="380" actId="1035"/>
          <ac:spMkLst>
            <pc:docMk/>
            <pc:sldMk cId="2937915315" sldId="259"/>
            <ac:spMk id="97" creationId="{79AE0809-9A1B-0671-639F-2545CEADE9BC}"/>
          </ac:spMkLst>
        </pc:spChg>
        <pc:spChg chg="mod">
          <ac:chgData name="前川 亮" userId="d7d429a203bb0ce1" providerId="LiveId" clId="{52CFF746-2425-49D7-BF4A-1C9CE5AA1F1B}" dt="2023-07-29T15:07:08.842" v="380" actId="1035"/>
          <ac:spMkLst>
            <pc:docMk/>
            <pc:sldMk cId="2937915315" sldId="259"/>
            <ac:spMk id="98" creationId="{90A4FD55-257A-1A7F-0B82-696949F14C6C}"/>
          </ac:spMkLst>
        </pc:spChg>
        <pc:spChg chg="mod">
          <ac:chgData name="前川 亮" userId="d7d429a203bb0ce1" providerId="LiveId" clId="{52CFF746-2425-49D7-BF4A-1C9CE5AA1F1B}" dt="2023-07-29T15:10:36.324" v="504" actId="1035"/>
          <ac:spMkLst>
            <pc:docMk/>
            <pc:sldMk cId="2937915315" sldId="259"/>
            <ac:spMk id="100" creationId="{71537743-52B7-4EAA-987C-2C9856E01E33}"/>
          </ac:spMkLst>
        </pc:spChg>
        <pc:spChg chg="mod">
          <ac:chgData name="前川 亮" userId="d7d429a203bb0ce1" providerId="LiveId" clId="{52CFF746-2425-49D7-BF4A-1C9CE5AA1F1B}" dt="2023-07-29T15:10:36.324" v="504" actId="1035"/>
          <ac:spMkLst>
            <pc:docMk/>
            <pc:sldMk cId="2937915315" sldId="259"/>
            <ac:spMk id="101" creationId="{793054DD-BF03-4F6F-88C4-26452E7E590A}"/>
          </ac:spMkLst>
        </pc:spChg>
        <pc:spChg chg="mod">
          <ac:chgData name="前川 亮" userId="d7d429a203bb0ce1" providerId="LiveId" clId="{52CFF746-2425-49D7-BF4A-1C9CE5AA1F1B}" dt="2023-07-29T15:11:29.236" v="506" actId="14100"/>
          <ac:spMkLst>
            <pc:docMk/>
            <pc:sldMk cId="2937915315" sldId="259"/>
            <ac:spMk id="102" creationId="{7D87ACE2-D612-4297-A9B0-4DE0CFFBB00A}"/>
          </ac:spMkLst>
        </pc:spChg>
        <pc:spChg chg="mod">
          <ac:chgData name="前川 亮" userId="d7d429a203bb0ce1" providerId="LiveId" clId="{52CFF746-2425-49D7-BF4A-1C9CE5AA1F1B}" dt="2023-07-29T15:07:08.842" v="380" actId="1035"/>
          <ac:spMkLst>
            <pc:docMk/>
            <pc:sldMk cId="2937915315" sldId="259"/>
            <ac:spMk id="104" creationId="{91D11602-5292-422B-C789-F46BDA6E1875}"/>
          </ac:spMkLst>
        </pc:spChg>
        <pc:spChg chg="mod">
          <ac:chgData name="前川 亮" userId="d7d429a203bb0ce1" providerId="LiveId" clId="{52CFF746-2425-49D7-BF4A-1C9CE5AA1F1B}" dt="2023-07-29T15:07:08.842" v="380" actId="1035"/>
          <ac:spMkLst>
            <pc:docMk/>
            <pc:sldMk cId="2937915315" sldId="259"/>
            <ac:spMk id="105" creationId="{03DDFDF3-027B-9F5F-841F-84614B36A022}"/>
          </ac:spMkLst>
        </pc:spChg>
        <pc:spChg chg="mod">
          <ac:chgData name="前川 亮" userId="d7d429a203bb0ce1" providerId="LiveId" clId="{52CFF746-2425-49D7-BF4A-1C9CE5AA1F1B}" dt="2023-07-29T15:07:08.842" v="380" actId="1035"/>
          <ac:spMkLst>
            <pc:docMk/>
            <pc:sldMk cId="2937915315" sldId="259"/>
            <ac:spMk id="106" creationId="{02B47367-E92A-FA06-EC9A-C10D9C16200D}"/>
          </ac:spMkLst>
        </pc:spChg>
        <pc:spChg chg="add mod">
          <ac:chgData name="前川 亮" userId="d7d429a203bb0ce1" providerId="LiveId" clId="{52CFF746-2425-49D7-BF4A-1C9CE5AA1F1B}" dt="2023-07-29T14:19:35.613" v="132" actId="1076"/>
          <ac:spMkLst>
            <pc:docMk/>
            <pc:sldMk cId="2937915315" sldId="259"/>
            <ac:spMk id="109" creationId="{AB4208FB-CE99-4EEC-992F-B10D2A5AB61C}"/>
          </ac:spMkLst>
        </pc:spChg>
        <pc:spChg chg="add mod">
          <ac:chgData name="前川 亮" userId="d7d429a203bb0ce1" providerId="LiveId" clId="{52CFF746-2425-49D7-BF4A-1C9CE5AA1F1B}" dt="2023-07-29T14:37:38.879" v="209" actId="1076"/>
          <ac:spMkLst>
            <pc:docMk/>
            <pc:sldMk cId="2937915315" sldId="259"/>
            <ac:spMk id="110" creationId="{C993ED29-830D-4643-B88C-480E83DAA535}"/>
          </ac:spMkLst>
        </pc:spChg>
        <pc:spChg chg="mod">
          <ac:chgData name="前川 亮" userId="d7d429a203bb0ce1" providerId="LiveId" clId="{52CFF746-2425-49D7-BF4A-1C9CE5AA1F1B}" dt="2023-07-29T15:07:08.842" v="380" actId="1035"/>
          <ac:spMkLst>
            <pc:docMk/>
            <pc:sldMk cId="2937915315" sldId="259"/>
            <ac:spMk id="111" creationId="{7894D8A2-A2D0-B263-3B7C-2EA54ADDA3E9}"/>
          </ac:spMkLst>
        </pc:spChg>
        <pc:spChg chg="mod">
          <ac:chgData name="前川 亮" userId="d7d429a203bb0ce1" providerId="LiveId" clId="{52CFF746-2425-49D7-BF4A-1C9CE5AA1F1B}" dt="2023-07-29T15:07:08.842" v="380" actId="1035"/>
          <ac:spMkLst>
            <pc:docMk/>
            <pc:sldMk cId="2937915315" sldId="259"/>
            <ac:spMk id="120" creationId="{3F2FA497-9D0B-522F-4614-0C5B0701802A}"/>
          </ac:spMkLst>
        </pc:spChg>
        <pc:spChg chg="mod">
          <ac:chgData name="前川 亮" userId="d7d429a203bb0ce1" providerId="LiveId" clId="{52CFF746-2425-49D7-BF4A-1C9CE5AA1F1B}" dt="2023-07-29T15:07:08.842" v="380" actId="1035"/>
          <ac:spMkLst>
            <pc:docMk/>
            <pc:sldMk cId="2937915315" sldId="259"/>
            <ac:spMk id="123" creationId="{E2BA40B2-7B0B-CB2B-E2B0-44624D96D00F}"/>
          </ac:spMkLst>
        </pc:spChg>
        <pc:spChg chg="mod">
          <ac:chgData name="前川 亮" userId="d7d429a203bb0ce1" providerId="LiveId" clId="{52CFF746-2425-49D7-BF4A-1C9CE5AA1F1B}" dt="2023-07-29T15:07:08.842" v="380" actId="1035"/>
          <ac:spMkLst>
            <pc:docMk/>
            <pc:sldMk cId="2937915315" sldId="259"/>
            <ac:spMk id="124" creationId="{464C8406-066B-B0A8-D020-2F9C2BFD62E6}"/>
          </ac:spMkLst>
        </pc:spChg>
        <pc:spChg chg="mod">
          <ac:chgData name="前川 亮" userId="d7d429a203bb0ce1" providerId="LiveId" clId="{52CFF746-2425-49D7-BF4A-1C9CE5AA1F1B}" dt="2023-07-29T15:07:08.842" v="380" actId="1035"/>
          <ac:spMkLst>
            <pc:docMk/>
            <pc:sldMk cId="2937915315" sldId="259"/>
            <ac:spMk id="126" creationId="{344F6FCA-9679-E322-B5E8-1C136A9CA094}"/>
          </ac:spMkLst>
        </pc:spChg>
        <pc:spChg chg="mod">
          <ac:chgData name="前川 亮" userId="d7d429a203bb0ce1" providerId="LiveId" clId="{52CFF746-2425-49D7-BF4A-1C9CE5AA1F1B}" dt="2023-07-29T15:07:08.842" v="380" actId="1035"/>
          <ac:spMkLst>
            <pc:docMk/>
            <pc:sldMk cId="2937915315" sldId="259"/>
            <ac:spMk id="127" creationId="{4BCA7031-9262-54E5-96D6-EF08BCC998E1}"/>
          </ac:spMkLst>
        </pc:spChg>
        <pc:spChg chg="add mod">
          <ac:chgData name="前川 亮" userId="d7d429a203bb0ce1" providerId="LiveId" clId="{52CFF746-2425-49D7-BF4A-1C9CE5AA1F1B}" dt="2023-07-29T14:38:06.110" v="220" actId="1076"/>
          <ac:spMkLst>
            <pc:docMk/>
            <pc:sldMk cId="2937915315" sldId="259"/>
            <ac:spMk id="128" creationId="{C2C03C68-3E07-4450-9BA2-EA0280A29196}"/>
          </ac:spMkLst>
        </pc:spChg>
        <pc:spChg chg="add mod">
          <ac:chgData name="前川 亮" userId="d7d429a203bb0ce1" providerId="LiveId" clId="{52CFF746-2425-49D7-BF4A-1C9CE5AA1F1B}" dt="2023-07-29T14:43:13.156" v="248"/>
          <ac:spMkLst>
            <pc:docMk/>
            <pc:sldMk cId="2937915315" sldId="259"/>
            <ac:spMk id="129" creationId="{6317CEF2-FE0E-4F9C-B38F-6DB1BA2DACFB}"/>
          </ac:spMkLst>
        </pc:spChg>
        <pc:spChg chg="add mod">
          <ac:chgData name="前川 亮" userId="d7d429a203bb0ce1" providerId="LiveId" clId="{52CFF746-2425-49D7-BF4A-1C9CE5AA1F1B}" dt="2023-07-29T14:42:25.727" v="227" actId="403"/>
          <ac:spMkLst>
            <pc:docMk/>
            <pc:sldMk cId="2937915315" sldId="259"/>
            <ac:spMk id="130" creationId="{B8BE86F2-C1D8-4F46-8741-C44B7C2E4D0C}"/>
          </ac:spMkLst>
        </pc:spChg>
        <pc:spChg chg="add mod">
          <ac:chgData name="前川 亮" userId="d7d429a203bb0ce1" providerId="LiveId" clId="{52CFF746-2425-49D7-BF4A-1C9CE5AA1F1B}" dt="2023-07-29T14:43:40.442" v="254" actId="403"/>
          <ac:spMkLst>
            <pc:docMk/>
            <pc:sldMk cId="2937915315" sldId="259"/>
            <ac:spMk id="131" creationId="{2CB78929-0F93-4875-AF9B-155FE987C244}"/>
          </ac:spMkLst>
        </pc:spChg>
        <pc:spChg chg="add mod ord">
          <ac:chgData name="前川 亮" userId="d7d429a203bb0ce1" providerId="LiveId" clId="{52CFF746-2425-49D7-BF4A-1C9CE5AA1F1B}" dt="2023-07-29T15:07:08.842" v="380" actId="1035"/>
          <ac:spMkLst>
            <pc:docMk/>
            <pc:sldMk cId="2937915315" sldId="259"/>
            <ac:spMk id="132" creationId="{7037425F-0B19-4888-A860-45FEF9805722}"/>
          </ac:spMkLst>
        </pc:spChg>
        <pc:spChg chg="add mod">
          <ac:chgData name="前川 亮" userId="d7d429a203bb0ce1" providerId="LiveId" clId="{52CFF746-2425-49D7-BF4A-1C9CE5AA1F1B}" dt="2023-07-29T15:07:08.842" v="380" actId="1035"/>
          <ac:spMkLst>
            <pc:docMk/>
            <pc:sldMk cId="2937915315" sldId="259"/>
            <ac:spMk id="134" creationId="{FB5A3BA2-5842-45F6-BE5B-1D1D53A1E402}"/>
          </ac:spMkLst>
        </pc:spChg>
        <pc:spChg chg="add mod">
          <ac:chgData name="前川 亮" userId="d7d429a203bb0ce1" providerId="LiveId" clId="{52CFF746-2425-49D7-BF4A-1C9CE5AA1F1B}" dt="2023-07-29T15:07:08.842" v="380" actId="1035"/>
          <ac:spMkLst>
            <pc:docMk/>
            <pc:sldMk cId="2937915315" sldId="259"/>
            <ac:spMk id="135" creationId="{0DC3189A-FD2D-4E1C-A8D1-B95A50CA1B1C}"/>
          </ac:spMkLst>
        </pc:spChg>
        <pc:spChg chg="add mod">
          <ac:chgData name="前川 亮" userId="d7d429a203bb0ce1" providerId="LiveId" clId="{52CFF746-2425-49D7-BF4A-1C9CE5AA1F1B}" dt="2023-07-29T15:07:08.842" v="380" actId="1035"/>
          <ac:spMkLst>
            <pc:docMk/>
            <pc:sldMk cId="2937915315" sldId="259"/>
            <ac:spMk id="136" creationId="{3EE2FE2C-1175-4139-8C1C-06BE26F09000}"/>
          </ac:spMkLst>
        </pc:spChg>
        <pc:spChg chg="add mod">
          <ac:chgData name="前川 亮" userId="d7d429a203bb0ce1" providerId="LiveId" clId="{52CFF746-2425-49D7-BF4A-1C9CE5AA1F1B}" dt="2023-07-29T15:07:08.842" v="380" actId="1035"/>
          <ac:spMkLst>
            <pc:docMk/>
            <pc:sldMk cId="2937915315" sldId="259"/>
            <ac:spMk id="137" creationId="{2D8E2A9F-FB0D-4A8D-93C9-A15329898997}"/>
          </ac:spMkLst>
        </pc:spChg>
        <pc:spChg chg="add mod">
          <ac:chgData name="前川 亮" userId="d7d429a203bb0ce1" providerId="LiveId" clId="{52CFF746-2425-49D7-BF4A-1C9CE5AA1F1B}" dt="2023-07-29T15:07:08.842" v="380" actId="1035"/>
          <ac:spMkLst>
            <pc:docMk/>
            <pc:sldMk cId="2937915315" sldId="259"/>
            <ac:spMk id="138" creationId="{B2D540A4-ACF1-43A4-BC4C-25BA287E4FD2}"/>
          </ac:spMkLst>
        </pc:spChg>
        <pc:spChg chg="add mod">
          <ac:chgData name="前川 亮" userId="d7d429a203bb0ce1" providerId="LiveId" clId="{52CFF746-2425-49D7-BF4A-1C9CE5AA1F1B}" dt="2023-07-29T15:07:08.842" v="380" actId="1035"/>
          <ac:spMkLst>
            <pc:docMk/>
            <pc:sldMk cId="2937915315" sldId="259"/>
            <ac:spMk id="139" creationId="{02736F2A-2F1D-4F17-95B9-428A4DDCC6EC}"/>
          </ac:spMkLst>
        </pc:spChg>
        <pc:spChg chg="add mod">
          <ac:chgData name="前川 亮" userId="d7d429a203bb0ce1" providerId="LiveId" clId="{52CFF746-2425-49D7-BF4A-1C9CE5AA1F1B}" dt="2023-07-29T15:07:08.842" v="380" actId="1035"/>
          <ac:spMkLst>
            <pc:docMk/>
            <pc:sldMk cId="2937915315" sldId="259"/>
            <ac:spMk id="140" creationId="{D1F15089-9227-4750-990C-8EF1F81F54BA}"/>
          </ac:spMkLst>
        </pc:spChg>
        <pc:spChg chg="add mod">
          <ac:chgData name="前川 亮" userId="d7d429a203bb0ce1" providerId="LiveId" clId="{52CFF746-2425-49D7-BF4A-1C9CE5AA1F1B}" dt="2023-07-29T15:07:08.842" v="380" actId="1035"/>
          <ac:spMkLst>
            <pc:docMk/>
            <pc:sldMk cId="2937915315" sldId="259"/>
            <ac:spMk id="141" creationId="{B6CB0536-C0AF-472A-8F51-9C9866E24AD3}"/>
          </ac:spMkLst>
        </pc:spChg>
        <pc:spChg chg="add mod">
          <ac:chgData name="前川 亮" userId="d7d429a203bb0ce1" providerId="LiveId" clId="{52CFF746-2425-49D7-BF4A-1C9CE5AA1F1B}" dt="2023-07-29T15:07:08.842" v="380" actId="1035"/>
          <ac:spMkLst>
            <pc:docMk/>
            <pc:sldMk cId="2937915315" sldId="259"/>
            <ac:spMk id="142" creationId="{739D52CF-E873-4526-8962-0AF5A64E6006}"/>
          </ac:spMkLst>
        </pc:spChg>
        <pc:spChg chg="add mod">
          <ac:chgData name="前川 亮" userId="d7d429a203bb0ce1" providerId="LiveId" clId="{52CFF746-2425-49D7-BF4A-1C9CE5AA1F1B}" dt="2023-07-29T15:07:08.842" v="380" actId="1035"/>
          <ac:spMkLst>
            <pc:docMk/>
            <pc:sldMk cId="2937915315" sldId="259"/>
            <ac:spMk id="143" creationId="{B06466AC-7F02-45F1-803C-1D2815A76C1A}"/>
          </ac:spMkLst>
        </pc:spChg>
        <pc:spChg chg="add mod">
          <ac:chgData name="前川 亮" userId="d7d429a203bb0ce1" providerId="LiveId" clId="{52CFF746-2425-49D7-BF4A-1C9CE5AA1F1B}" dt="2023-07-29T15:07:08.842" v="380" actId="1035"/>
          <ac:spMkLst>
            <pc:docMk/>
            <pc:sldMk cId="2937915315" sldId="259"/>
            <ac:spMk id="144" creationId="{9E96E094-764D-4C14-AE7F-58C300115B15}"/>
          </ac:spMkLst>
        </pc:spChg>
        <pc:spChg chg="mod">
          <ac:chgData name="前川 亮" userId="d7d429a203bb0ce1" providerId="LiveId" clId="{52CFF746-2425-49D7-BF4A-1C9CE5AA1F1B}" dt="2023-07-29T15:04:06.678" v="322" actId="404"/>
          <ac:spMkLst>
            <pc:docMk/>
            <pc:sldMk cId="2937915315" sldId="259"/>
            <ac:spMk id="146" creationId="{0C219777-13DE-4DFD-A3AD-5817FED5DDAF}"/>
          </ac:spMkLst>
        </pc:spChg>
        <pc:spChg chg="mod">
          <ac:chgData name="前川 亮" userId="d7d429a203bb0ce1" providerId="LiveId" clId="{52CFF746-2425-49D7-BF4A-1C9CE5AA1F1B}" dt="2023-07-29T15:10:36.324" v="504" actId="1035"/>
          <ac:spMkLst>
            <pc:docMk/>
            <pc:sldMk cId="2937915315" sldId="259"/>
            <ac:spMk id="147" creationId="{00000000-0000-0000-0000-000000000000}"/>
          </ac:spMkLst>
        </pc:spChg>
        <pc:spChg chg="mod">
          <ac:chgData name="前川 亮" userId="d7d429a203bb0ce1" providerId="LiveId" clId="{52CFF746-2425-49D7-BF4A-1C9CE5AA1F1B}" dt="2023-07-29T15:04:06.678" v="322" actId="404"/>
          <ac:spMkLst>
            <pc:docMk/>
            <pc:sldMk cId="2937915315" sldId="259"/>
            <ac:spMk id="148" creationId="{1BF737FA-D0C2-4336-ACFA-6653F5F851DC}"/>
          </ac:spMkLst>
        </pc:spChg>
        <pc:spChg chg="mod">
          <ac:chgData name="前川 亮" userId="d7d429a203bb0ce1" providerId="LiveId" clId="{52CFF746-2425-49D7-BF4A-1C9CE5AA1F1B}" dt="2023-07-29T15:04:06.678" v="322" actId="404"/>
          <ac:spMkLst>
            <pc:docMk/>
            <pc:sldMk cId="2937915315" sldId="259"/>
            <ac:spMk id="149" creationId="{40538D7E-75EB-4ADA-8970-20C13EF56C91}"/>
          </ac:spMkLst>
        </pc:spChg>
        <pc:spChg chg="mod">
          <ac:chgData name="前川 亮" userId="d7d429a203bb0ce1" providerId="LiveId" clId="{52CFF746-2425-49D7-BF4A-1C9CE5AA1F1B}" dt="2023-07-29T15:04:06.678" v="322" actId="404"/>
          <ac:spMkLst>
            <pc:docMk/>
            <pc:sldMk cId="2937915315" sldId="259"/>
            <ac:spMk id="150" creationId="{69DD69E2-DB99-4A74-8230-CF3E77C7671F}"/>
          </ac:spMkLst>
        </pc:spChg>
        <pc:spChg chg="mod">
          <ac:chgData name="前川 亮" userId="d7d429a203bb0ce1" providerId="LiveId" clId="{52CFF746-2425-49D7-BF4A-1C9CE5AA1F1B}" dt="2023-07-29T15:04:06.678" v="322" actId="404"/>
          <ac:spMkLst>
            <pc:docMk/>
            <pc:sldMk cId="2937915315" sldId="259"/>
            <ac:spMk id="151" creationId="{984C6229-0687-4758-AEB3-FF1D57617654}"/>
          </ac:spMkLst>
        </pc:spChg>
        <pc:spChg chg="add mod">
          <ac:chgData name="前川 亮" userId="d7d429a203bb0ce1" providerId="LiveId" clId="{52CFF746-2425-49D7-BF4A-1C9CE5AA1F1B}" dt="2023-07-29T15:10:36.324" v="504" actId="1035"/>
          <ac:spMkLst>
            <pc:docMk/>
            <pc:sldMk cId="2937915315" sldId="259"/>
            <ac:spMk id="156" creationId="{11620205-2322-4B81-90EE-E347759F0120}"/>
          </ac:spMkLst>
        </pc:spChg>
        <pc:spChg chg="add mod">
          <ac:chgData name="前川 亮" userId="d7d429a203bb0ce1" providerId="LiveId" clId="{52CFF746-2425-49D7-BF4A-1C9CE5AA1F1B}" dt="2023-07-29T15:10:36.324" v="504" actId="1035"/>
          <ac:spMkLst>
            <pc:docMk/>
            <pc:sldMk cId="2937915315" sldId="259"/>
            <ac:spMk id="157" creationId="{5863DD57-B7A5-46CA-AD71-284C3765889F}"/>
          </ac:spMkLst>
        </pc:spChg>
        <pc:spChg chg="mod">
          <ac:chgData name="前川 亮" userId="d7d429a203bb0ce1" providerId="LiveId" clId="{52CFF746-2425-49D7-BF4A-1C9CE5AA1F1B}" dt="2023-07-29T15:07:08.842" v="380" actId="1035"/>
          <ac:spMkLst>
            <pc:docMk/>
            <pc:sldMk cId="2937915315" sldId="259"/>
            <ac:spMk id="188" creationId="{00000000-0000-0000-0000-000000000000}"/>
          </ac:spMkLst>
        </pc:spChg>
        <pc:spChg chg="mod">
          <ac:chgData name="前川 亮" userId="d7d429a203bb0ce1" providerId="LiveId" clId="{52CFF746-2425-49D7-BF4A-1C9CE5AA1F1B}" dt="2023-07-29T15:07:08.842" v="380" actId="1035"/>
          <ac:spMkLst>
            <pc:docMk/>
            <pc:sldMk cId="2937915315" sldId="259"/>
            <ac:spMk id="189" creationId="{00000000-0000-0000-0000-000000000000}"/>
          </ac:spMkLst>
        </pc:spChg>
        <pc:spChg chg="mod">
          <ac:chgData name="前川 亮" userId="d7d429a203bb0ce1" providerId="LiveId" clId="{52CFF746-2425-49D7-BF4A-1C9CE5AA1F1B}" dt="2023-07-29T15:07:08.842" v="380" actId="1035"/>
          <ac:spMkLst>
            <pc:docMk/>
            <pc:sldMk cId="2937915315" sldId="259"/>
            <ac:spMk id="190" creationId="{00000000-0000-0000-0000-000000000000}"/>
          </ac:spMkLst>
        </pc:spChg>
        <pc:spChg chg="add mod">
          <ac:chgData name="前川 亮" userId="d7d429a203bb0ce1" providerId="LiveId" clId="{52CFF746-2425-49D7-BF4A-1C9CE5AA1F1B}" dt="2023-07-29T15:10:36.324" v="504" actId="1035"/>
          <ac:spMkLst>
            <pc:docMk/>
            <pc:sldMk cId="2937915315" sldId="259"/>
            <ac:spMk id="195" creationId="{638FC568-8BDA-4402-BD71-90AF1C055748}"/>
          </ac:spMkLst>
        </pc:spChg>
        <pc:spChg chg="del">
          <ac:chgData name="前川 亮" userId="d7d429a203bb0ce1" providerId="LiveId" clId="{52CFF746-2425-49D7-BF4A-1C9CE5AA1F1B}" dt="2023-07-29T14:59:29.537" v="289" actId="478"/>
          <ac:spMkLst>
            <pc:docMk/>
            <pc:sldMk cId="2937915315" sldId="259"/>
            <ac:spMk id="308" creationId="{00000000-0000-0000-0000-000000000000}"/>
          </ac:spMkLst>
        </pc:spChg>
        <pc:spChg chg="mod">
          <ac:chgData name="前川 亮" userId="d7d429a203bb0ce1" providerId="LiveId" clId="{52CFF746-2425-49D7-BF4A-1C9CE5AA1F1B}" dt="2023-07-29T15:10:36.324" v="504" actId="1035"/>
          <ac:spMkLst>
            <pc:docMk/>
            <pc:sldMk cId="2937915315" sldId="259"/>
            <ac:spMk id="309" creationId="{00000000-0000-0000-0000-000000000000}"/>
          </ac:spMkLst>
        </pc:spChg>
        <pc:spChg chg="mod">
          <ac:chgData name="前川 亮" userId="d7d429a203bb0ce1" providerId="LiveId" clId="{52CFF746-2425-49D7-BF4A-1C9CE5AA1F1B}" dt="2023-07-29T15:10:36.324" v="504" actId="1035"/>
          <ac:spMkLst>
            <pc:docMk/>
            <pc:sldMk cId="2937915315" sldId="259"/>
            <ac:spMk id="360" creationId="{00000000-0000-0000-0000-000000000000}"/>
          </ac:spMkLst>
        </pc:spChg>
        <pc:spChg chg="mod">
          <ac:chgData name="前川 亮" userId="d7d429a203bb0ce1" providerId="LiveId" clId="{52CFF746-2425-49D7-BF4A-1C9CE5AA1F1B}" dt="2023-07-29T15:10:36.324" v="504" actId="1035"/>
          <ac:spMkLst>
            <pc:docMk/>
            <pc:sldMk cId="2937915315" sldId="259"/>
            <ac:spMk id="361" creationId="{00000000-0000-0000-0000-000000000000}"/>
          </ac:spMkLst>
        </pc:spChg>
        <pc:spChg chg="del">
          <ac:chgData name="前川 亮" userId="d7d429a203bb0ce1" providerId="LiveId" clId="{52CFF746-2425-49D7-BF4A-1C9CE5AA1F1B}" dt="2023-07-29T14:59:24.843" v="287" actId="478"/>
          <ac:spMkLst>
            <pc:docMk/>
            <pc:sldMk cId="2937915315" sldId="259"/>
            <ac:spMk id="383" creationId="{00000000-0000-0000-0000-000000000000}"/>
          </ac:spMkLst>
        </pc:spChg>
        <pc:spChg chg="del">
          <ac:chgData name="前川 亮" userId="d7d429a203bb0ce1" providerId="LiveId" clId="{52CFF746-2425-49D7-BF4A-1C9CE5AA1F1B}" dt="2023-07-29T14:59:27.862" v="288" actId="478"/>
          <ac:spMkLst>
            <pc:docMk/>
            <pc:sldMk cId="2937915315" sldId="259"/>
            <ac:spMk id="416" creationId="{00000000-0000-0000-0000-000000000000}"/>
          </ac:spMkLst>
        </pc:spChg>
        <pc:spChg chg="mod">
          <ac:chgData name="前川 亮" userId="d7d429a203bb0ce1" providerId="LiveId" clId="{52CFF746-2425-49D7-BF4A-1C9CE5AA1F1B}" dt="2023-07-29T14:34:09.271" v="174" actId="14100"/>
          <ac:spMkLst>
            <pc:docMk/>
            <pc:sldMk cId="2937915315" sldId="259"/>
            <ac:spMk id="419" creationId="{00000000-0000-0000-0000-000000000000}"/>
          </ac:spMkLst>
        </pc:spChg>
        <pc:spChg chg="mod">
          <ac:chgData name="前川 亮" userId="d7d429a203bb0ce1" providerId="LiveId" clId="{52CFF746-2425-49D7-BF4A-1C9CE5AA1F1B}" dt="2023-07-29T15:07:08.842" v="380" actId="1035"/>
          <ac:spMkLst>
            <pc:docMk/>
            <pc:sldMk cId="2937915315" sldId="259"/>
            <ac:spMk id="513" creationId="{E0565CBE-E1FA-AF8B-D48B-EF30A9CDAEDD}"/>
          </ac:spMkLst>
        </pc:spChg>
        <pc:spChg chg="mod">
          <ac:chgData name="前川 亮" userId="d7d429a203bb0ce1" providerId="LiveId" clId="{52CFF746-2425-49D7-BF4A-1C9CE5AA1F1B}" dt="2023-07-29T15:07:08.842" v="380" actId="1035"/>
          <ac:spMkLst>
            <pc:docMk/>
            <pc:sldMk cId="2937915315" sldId="259"/>
            <ac:spMk id="514" creationId="{87F7C471-E8A2-2749-597A-E253485EA5EE}"/>
          </ac:spMkLst>
        </pc:spChg>
        <pc:spChg chg="mod">
          <ac:chgData name="前川 亮" userId="d7d429a203bb0ce1" providerId="LiveId" clId="{52CFF746-2425-49D7-BF4A-1C9CE5AA1F1B}" dt="2023-07-29T15:07:08.842" v="380" actId="1035"/>
          <ac:spMkLst>
            <pc:docMk/>
            <pc:sldMk cId="2937915315" sldId="259"/>
            <ac:spMk id="515" creationId="{637A9746-F293-A4F8-EC11-4A18497ACEB2}"/>
          </ac:spMkLst>
        </pc:spChg>
        <pc:spChg chg="mod">
          <ac:chgData name="前川 亮" userId="d7d429a203bb0ce1" providerId="LiveId" clId="{52CFF746-2425-49D7-BF4A-1C9CE5AA1F1B}" dt="2023-07-29T15:07:08.842" v="380" actId="1035"/>
          <ac:spMkLst>
            <pc:docMk/>
            <pc:sldMk cId="2937915315" sldId="259"/>
            <ac:spMk id="516" creationId="{AFBC1532-1C29-93AC-DE17-1CE8291F7843}"/>
          </ac:spMkLst>
        </pc:spChg>
        <pc:spChg chg="mod">
          <ac:chgData name="前川 亮" userId="d7d429a203bb0ce1" providerId="LiveId" clId="{52CFF746-2425-49D7-BF4A-1C9CE5AA1F1B}" dt="2023-07-29T15:07:08.842" v="380" actId="1035"/>
          <ac:spMkLst>
            <pc:docMk/>
            <pc:sldMk cId="2937915315" sldId="259"/>
            <ac:spMk id="519" creationId="{ACEDA62B-C89D-CF4E-E857-3C3C818624FB}"/>
          </ac:spMkLst>
        </pc:spChg>
        <pc:spChg chg="mod">
          <ac:chgData name="前川 亮" userId="d7d429a203bb0ce1" providerId="LiveId" clId="{52CFF746-2425-49D7-BF4A-1C9CE5AA1F1B}" dt="2023-07-29T15:07:08.842" v="380" actId="1035"/>
          <ac:spMkLst>
            <pc:docMk/>
            <pc:sldMk cId="2937915315" sldId="259"/>
            <ac:spMk id="520" creationId="{4C889220-B5AE-C918-2D93-2305C2983963}"/>
          </ac:spMkLst>
        </pc:spChg>
        <pc:spChg chg="mod">
          <ac:chgData name="前川 亮" userId="d7d429a203bb0ce1" providerId="LiveId" clId="{52CFF746-2425-49D7-BF4A-1C9CE5AA1F1B}" dt="2023-07-29T15:07:08.842" v="380" actId="1035"/>
          <ac:spMkLst>
            <pc:docMk/>
            <pc:sldMk cId="2937915315" sldId="259"/>
            <ac:spMk id="522" creationId="{3A3345DF-3B7C-9D41-1CB4-835B528A33BC}"/>
          </ac:spMkLst>
        </pc:spChg>
        <pc:spChg chg="mod">
          <ac:chgData name="前川 亮" userId="d7d429a203bb0ce1" providerId="LiveId" clId="{52CFF746-2425-49D7-BF4A-1C9CE5AA1F1B}" dt="2023-07-29T15:07:08.842" v="380" actId="1035"/>
          <ac:spMkLst>
            <pc:docMk/>
            <pc:sldMk cId="2937915315" sldId="259"/>
            <ac:spMk id="523" creationId="{53BDEC19-DC94-CF4F-222A-441119AB033B}"/>
          </ac:spMkLst>
        </pc:spChg>
        <pc:spChg chg="mod">
          <ac:chgData name="前川 亮" userId="d7d429a203bb0ce1" providerId="LiveId" clId="{52CFF746-2425-49D7-BF4A-1C9CE5AA1F1B}" dt="2023-07-29T15:07:08.842" v="380" actId="1035"/>
          <ac:spMkLst>
            <pc:docMk/>
            <pc:sldMk cId="2937915315" sldId="259"/>
            <ac:spMk id="525" creationId="{FD2EF59B-2506-E846-030D-1392BB48F18A}"/>
          </ac:spMkLst>
        </pc:spChg>
        <pc:spChg chg="mod">
          <ac:chgData name="前川 亮" userId="d7d429a203bb0ce1" providerId="LiveId" clId="{52CFF746-2425-49D7-BF4A-1C9CE5AA1F1B}" dt="2023-07-29T15:07:08.842" v="380" actId="1035"/>
          <ac:spMkLst>
            <pc:docMk/>
            <pc:sldMk cId="2937915315" sldId="259"/>
            <ac:spMk id="526" creationId="{70C122D2-CAFD-0773-0818-6A6C2A1E90EC}"/>
          </ac:spMkLst>
        </pc:spChg>
        <pc:spChg chg="mod">
          <ac:chgData name="前川 亮" userId="d7d429a203bb0ce1" providerId="LiveId" clId="{52CFF746-2425-49D7-BF4A-1C9CE5AA1F1B}" dt="2023-07-29T15:07:08.842" v="380" actId="1035"/>
          <ac:spMkLst>
            <pc:docMk/>
            <pc:sldMk cId="2937915315" sldId="259"/>
            <ac:spMk id="532" creationId="{3F3E1548-AFEF-8741-DBD7-4B52CF73D1FE}"/>
          </ac:spMkLst>
        </pc:spChg>
        <pc:spChg chg="mod">
          <ac:chgData name="前川 亮" userId="d7d429a203bb0ce1" providerId="LiveId" clId="{52CFF746-2425-49D7-BF4A-1C9CE5AA1F1B}" dt="2023-07-29T15:07:08.842" v="380" actId="1035"/>
          <ac:spMkLst>
            <pc:docMk/>
            <pc:sldMk cId="2937915315" sldId="259"/>
            <ac:spMk id="533" creationId="{4C1EFF3E-FB03-C048-EB6F-B0CB006D2FA0}"/>
          </ac:spMkLst>
        </pc:spChg>
        <pc:spChg chg="mod">
          <ac:chgData name="前川 亮" userId="d7d429a203bb0ce1" providerId="LiveId" clId="{52CFF746-2425-49D7-BF4A-1C9CE5AA1F1B}" dt="2023-07-29T15:07:08.842" v="380" actId="1035"/>
          <ac:spMkLst>
            <pc:docMk/>
            <pc:sldMk cId="2937915315" sldId="259"/>
            <ac:spMk id="534" creationId="{81294CD2-243B-E968-4E2C-0C99C6334D97}"/>
          </ac:spMkLst>
        </pc:spChg>
        <pc:spChg chg="mod">
          <ac:chgData name="前川 亮" userId="d7d429a203bb0ce1" providerId="LiveId" clId="{52CFF746-2425-49D7-BF4A-1C9CE5AA1F1B}" dt="2023-07-29T15:07:08.842" v="380" actId="1035"/>
          <ac:spMkLst>
            <pc:docMk/>
            <pc:sldMk cId="2937915315" sldId="259"/>
            <ac:spMk id="535" creationId="{2688D7C1-D571-01D4-72AB-8ED9AABBA1E5}"/>
          </ac:spMkLst>
        </pc:spChg>
        <pc:spChg chg="mod">
          <ac:chgData name="前川 亮" userId="d7d429a203bb0ce1" providerId="LiveId" clId="{52CFF746-2425-49D7-BF4A-1C9CE5AA1F1B}" dt="2023-07-29T15:07:08.842" v="380" actId="1035"/>
          <ac:spMkLst>
            <pc:docMk/>
            <pc:sldMk cId="2937915315" sldId="259"/>
            <ac:spMk id="536" creationId="{0398E384-6167-9F15-6AC8-980511EA0ED6}"/>
          </ac:spMkLst>
        </pc:spChg>
        <pc:spChg chg="mod">
          <ac:chgData name="前川 亮" userId="d7d429a203bb0ce1" providerId="LiveId" clId="{52CFF746-2425-49D7-BF4A-1C9CE5AA1F1B}" dt="2023-07-29T15:07:08.842" v="380" actId="1035"/>
          <ac:spMkLst>
            <pc:docMk/>
            <pc:sldMk cId="2937915315" sldId="259"/>
            <ac:spMk id="537" creationId="{EEF7B171-D731-BD5D-5D43-C7C34FF069D4}"/>
          </ac:spMkLst>
        </pc:spChg>
        <pc:spChg chg="mod">
          <ac:chgData name="前川 亮" userId="d7d429a203bb0ce1" providerId="LiveId" clId="{52CFF746-2425-49D7-BF4A-1C9CE5AA1F1B}" dt="2023-07-29T15:07:08.842" v="380" actId="1035"/>
          <ac:spMkLst>
            <pc:docMk/>
            <pc:sldMk cId="2937915315" sldId="259"/>
            <ac:spMk id="538" creationId="{5CD64B24-F117-5087-A7F1-77A7CA71EE8A}"/>
          </ac:spMkLst>
        </pc:spChg>
        <pc:spChg chg="mod">
          <ac:chgData name="前川 亮" userId="d7d429a203bb0ce1" providerId="LiveId" clId="{52CFF746-2425-49D7-BF4A-1C9CE5AA1F1B}" dt="2023-07-29T15:07:08.842" v="380" actId="1035"/>
          <ac:spMkLst>
            <pc:docMk/>
            <pc:sldMk cId="2937915315" sldId="259"/>
            <ac:spMk id="539" creationId="{B0AAB62D-77AA-7DA8-46C0-49CE5F28E3DC}"/>
          </ac:spMkLst>
        </pc:spChg>
        <pc:grpChg chg="add mod">
          <ac:chgData name="前川 亮" userId="d7d429a203bb0ce1" providerId="LiveId" clId="{52CFF746-2425-49D7-BF4A-1C9CE5AA1F1B}" dt="2023-07-29T15:10:36.324" v="504" actId="1035"/>
          <ac:grpSpMkLst>
            <pc:docMk/>
            <pc:sldMk cId="2937915315" sldId="259"/>
            <ac:grpSpMk id="145" creationId="{8D8D76D5-55F7-45DC-B2E9-8FEF13482FAF}"/>
          </ac:grpSpMkLst>
        </pc:grpChg>
        <pc:grpChg chg="add mod">
          <ac:chgData name="前川 亮" userId="d7d429a203bb0ce1" providerId="LiveId" clId="{52CFF746-2425-49D7-BF4A-1C9CE5AA1F1B}" dt="2023-07-29T15:10:36.324" v="504" actId="1035"/>
          <ac:grpSpMkLst>
            <pc:docMk/>
            <pc:sldMk cId="2937915315" sldId="259"/>
            <ac:grpSpMk id="158" creationId="{0B73568B-68A1-4AAC-BD2C-6943BD5CDFE5}"/>
          </ac:grpSpMkLst>
        </pc:grpChg>
        <pc:grpChg chg="mod">
          <ac:chgData name="前川 亮" userId="d7d429a203bb0ce1" providerId="LiveId" clId="{52CFF746-2425-49D7-BF4A-1C9CE5AA1F1B}" dt="2023-07-29T15:10:36.324" v="504" actId="1035"/>
          <ac:grpSpMkLst>
            <pc:docMk/>
            <pc:sldMk cId="2937915315" sldId="259"/>
            <ac:grpSpMk id="540" creationId="{96FBC841-4051-2AFD-11D2-549E38EDA96A}"/>
          </ac:grpSpMkLst>
        </pc:grpChg>
        <pc:grpChg chg="mod">
          <ac:chgData name="前川 亮" userId="d7d429a203bb0ce1" providerId="LiveId" clId="{52CFF746-2425-49D7-BF4A-1C9CE5AA1F1B}" dt="2023-07-29T15:07:08.842" v="380" actId="1035"/>
          <ac:grpSpMkLst>
            <pc:docMk/>
            <pc:sldMk cId="2937915315" sldId="259"/>
            <ac:grpSpMk id="552" creationId="{BE85039B-A856-D10B-51FD-4773F67B82CA}"/>
          </ac:grpSpMkLst>
        </pc:grpChg>
        <pc:graphicFrameChg chg="mod">
          <ac:chgData name="前川 亮" userId="d7d429a203bb0ce1" providerId="LiveId" clId="{52CFF746-2425-49D7-BF4A-1C9CE5AA1F1B}" dt="2023-07-29T15:07:08.842" v="380" actId="1035"/>
          <ac:graphicFrameMkLst>
            <pc:docMk/>
            <pc:sldMk cId="2937915315" sldId="259"/>
            <ac:graphicFrameMk id="112" creationId="{8C0523ED-9C17-396B-9C99-8F6941C6BA5E}"/>
          </ac:graphicFrameMkLst>
        </pc:graphicFrameChg>
        <pc:picChg chg="mod">
          <ac:chgData name="前川 亮" userId="d7d429a203bb0ce1" providerId="LiveId" clId="{52CFF746-2425-49D7-BF4A-1C9CE5AA1F1B}" dt="2023-07-29T14:44:13.312" v="255" actId="1076"/>
          <ac:picMkLst>
            <pc:docMk/>
            <pc:sldMk cId="2937915315" sldId="259"/>
            <ac:picMk id="2" creationId="{90FAEF9C-A117-8FE4-AA08-E79956E70E19}"/>
          </ac:picMkLst>
        </pc:picChg>
        <pc:picChg chg="mod">
          <ac:chgData name="前川 亮" userId="d7d429a203bb0ce1" providerId="LiveId" clId="{52CFF746-2425-49D7-BF4A-1C9CE5AA1F1B}" dt="2023-07-29T14:37:36.813" v="208" actId="1076"/>
          <ac:picMkLst>
            <pc:docMk/>
            <pc:sldMk cId="2937915315" sldId="259"/>
            <ac:picMk id="3" creationId="{1ADF458E-C3FB-8E57-E107-14B58C15AF5A}"/>
          </ac:picMkLst>
        </pc:picChg>
        <pc:picChg chg="add del mod">
          <ac:chgData name="前川 亮" userId="d7d429a203bb0ce1" providerId="LiveId" clId="{52CFF746-2425-49D7-BF4A-1C9CE5AA1F1B}" dt="2023-07-29T14:36:48.074" v="198" actId="478"/>
          <ac:picMkLst>
            <pc:docMk/>
            <pc:sldMk cId="2937915315" sldId="259"/>
            <ac:picMk id="107" creationId="{2F71BE77-A68B-4EA9-AE1C-628F88F78966}"/>
          </ac:picMkLst>
        </pc:picChg>
        <pc:picChg chg="add del mod modCrop">
          <ac:chgData name="前川 亮" userId="d7d429a203bb0ce1" providerId="LiveId" clId="{52CFF746-2425-49D7-BF4A-1C9CE5AA1F1B}" dt="2023-07-29T14:36:50.068" v="199" actId="478"/>
          <ac:picMkLst>
            <pc:docMk/>
            <pc:sldMk cId="2937915315" sldId="259"/>
            <ac:picMk id="108" creationId="{8E96C219-E7DB-43B8-8044-FECB08EE6FEB}"/>
          </ac:picMkLst>
        </pc:picChg>
        <pc:picChg chg="mod">
          <ac:chgData name="前川 亮" userId="d7d429a203bb0ce1" providerId="LiveId" clId="{52CFF746-2425-49D7-BF4A-1C9CE5AA1F1B}" dt="2023-07-29T15:07:08.842" v="380" actId="1035"/>
          <ac:picMkLst>
            <pc:docMk/>
            <pc:sldMk cId="2937915315" sldId="259"/>
            <ac:picMk id="113" creationId="{E77A5218-F801-D06C-E4F4-08B6D96E66D1}"/>
          </ac:picMkLst>
        </pc:picChg>
        <pc:picChg chg="mod">
          <ac:chgData name="前川 亮" userId="d7d429a203bb0ce1" providerId="LiveId" clId="{52CFF746-2425-49D7-BF4A-1C9CE5AA1F1B}" dt="2023-07-29T15:07:08.842" v="380" actId="1035"/>
          <ac:picMkLst>
            <pc:docMk/>
            <pc:sldMk cId="2937915315" sldId="259"/>
            <ac:picMk id="114" creationId="{DB7063E1-B009-F322-7D3A-FD5AEC4B652F}"/>
          </ac:picMkLst>
        </pc:picChg>
        <pc:picChg chg="mod">
          <ac:chgData name="前川 亮" userId="d7d429a203bb0ce1" providerId="LiveId" clId="{52CFF746-2425-49D7-BF4A-1C9CE5AA1F1B}" dt="2023-07-29T15:07:08.842" v="380" actId="1035"/>
          <ac:picMkLst>
            <pc:docMk/>
            <pc:sldMk cId="2937915315" sldId="259"/>
            <ac:picMk id="116" creationId="{67FE47C4-5DF2-35CB-BDF7-884B4C856167}"/>
          </ac:picMkLst>
        </pc:picChg>
        <pc:picChg chg="mod">
          <ac:chgData name="前川 亮" userId="d7d429a203bb0ce1" providerId="LiveId" clId="{52CFF746-2425-49D7-BF4A-1C9CE5AA1F1B}" dt="2023-07-29T15:07:08.842" v="380" actId="1035"/>
          <ac:picMkLst>
            <pc:docMk/>
            <pc:sldMk cId="2937915315" sldId="259"/>
            <ac:picMk id="117" creationId="{1DB11944-C550-1D6F-C3AA-0D51C66A059A}"/>
          </ac:picMkLst>
        </pc:picChg>
        <pc:picChg chg="add mod">
          <ac:chgData name="前川 亮" userId="d7d429a203bb0ce1" providerId="LiveId" clId="{52CFF746-2425-49D7-BF4A-1C9CE5AA1F1B}" dt="2023-07-29T14:37:00.689" v="202" actId="1076"/>
          <ac:picMkLst>
            <pc:docMk/>
            <pc:sldMk cId="2937915315" sldId="259"/>
            <ac:picMk id="121" creationId="{82D34DC0-649F-4A17-B1CA-2EE0A3A7915B}"/>
          </ac:picMkLst>
        </pc:picChg>
        <pc:picChg chg="add mod ord">
          <ac:chgData name="前川 亮" userId="d7d429a203bb0ce1" providerId="LiveId" clId="{52CFF746-2425-49D7-BF4A-1C9CE5AA1F1B}" dt="2023-07-29T15:07:08.842" v="380" actId="1035"/>
          <ac:picMkLst>
            <pc:docMk/>
            <pc:sldMk cId="2937915315" sldId="259"/>
            <ac:picMk id="133" creationId="{27C97E4D-02D9-4CC3-A16B-F992E5CD5878}"/>
          </ac:picMkLst>
        </pc:picChg>
        <pc:picChg chg="mod">
          <ac:chgData name="前川 亮" userId="d7d429a203bb0ce1" providerId="LiveId" clId="{52CFF746-2425-49D7-BF4A-1C9CE5AA1F1B}" dt="2023-07-29T15:10:36.324" v="504" actId="1035"/>
          <ac:picMkLst>
            <pc:docMk/>
            <pc:sldMk cId="2937915315" sldId="259"/>
            <ac:picMk id="553" creationId="{18BCE003-5459-4EC5-978E-2A5AC2B8B0A2}"/>
          </ac:picMkLst>
        </pc:picChg>
        <pc:picChg chg="mod ord">
          <ac:chgData name="前川 亮" userId="d7d429a203bb0ce1" providerId="LiveId" clId="{52CFF746-2425-49D7-BF4A-1C9CE5AA1F1B}" dt="2023-07-29T15:10:36.324" v="504" actId="1035"/>
          <ac:picMkLst>
            <pc:docMk/>
            <pc:sldMk cId="2937915315" sldId="259"/>
            <ac:picMk id="554" creationId="{6AE8EA3C-CB1B-BD7B-8C11-141CA7E8D0FE}"/>
          </ac:picMkLst>
        </pc:picChg>
        <pc:picChg chg="mod">
          <ac:chgData name="前川 亮" userId="d7d429a203bb0ce1" providerId="LiveId" clId="{52CFF746-2425-49D7-BF4A-1C9CE5AA1F1B}" dt="2023-07-29T15:10:36.324" v="504" actId="1035"/>
          <ac:picMkLst>
            <pc:docMk/>
            <pc:sldMk cId="2937915315" sldId="259"/>
            <ac:picMk id="555" creationId="{F6D925D3-4A8F-B99D-82C0-CADEE7A7F480}"/>
          </ac:picMkLst>
        </pc:picChg>
        <pc:picChg chg="mod">
          <ac:chgData name="前川 亮" userId="d7d429a203bb0ce1" providerId="LiveId" clId="{52CFF746-2425-49D7-BF4A-1C9CE5AA1F1B}" dt="2023-07-29T15:10:36.324" v="504" actId="1035"/>
          <ac:picMkLst>
            <pc:docMk/>
            <pc:sldMk cId="2937915315" sldId="259"/>
            <ac:picMk id="556" creationId="{5957DF18-0EB0-E444-6109-60FB9A2A51EF}"/>
          </ac:picMkLst>
        </pc:picChg>
        <pc:picChg chg="mod">
          <ac:chgData name="前川 亮" userId="d7d429a203bb0ce1" providerId="LiveId" clId="{52CFF746-2425-49D7-BF4A-1C9CE5AA1F1B}" dt="2023-07-29T15:10:36.324" v="504" actId="1035"/>
          <ac:picMkLst>
            <pc:docMk/>
            <pc:sldMk cId="2937915315" sldId="259"/>
            <ac:picMk id="557" creationId="{AB434121-314F-7A4A-DEE6-A356FF5A8F7D}"/>
          </ac:picMkLst>
        </pc:picChg>
        <pc:picChg chg="mod">
          <ac:chgData name="前川 亮" userId="d7d429a203bb0ce1" providerId="LiveId" clId="{52CFF746-2425-49D7-BF4A-1C9CE5AA1F1B}" dt="2023-07-29T15:10:36.324" v="504" actId="1035"/>
          <ac:picMkLst>
            <pc:docMk/>
            <pc:sldMk cId="2937915315" sldId="259"/>
            <ac:picMk id="561" creationId="{0267F65C-D204-5B05-2784-18E91F8F9C59}"/>
          </ac:picMkLst>
        </pc:picChg>
        <pc:picChg chg="mod">
          <ac:chgData name="前川 亮" userId="d7d429a203bb0ce1" providerId="LiveId" clId="{52CFF746-2425-49D7-BF4A-1C9CE5AA1F1B}" dt="2023-07-29T15:10:36.324" v="504" actId="1035"/>
          <ac:picMkLst>
            <pc:docMk/>
            <pc:sldMk cId="2937915315" sldId="259"/>
            <ac:picMk id="562" creationId="{CEE2CC4B-7709-62FA-DA2A-9CE660D801A5}"/>
          </ac:picMkLst>
        </pc:picChg>
        <pc:picChg chg="mod">
          <ac:chgData name="前川 亮" userId="d7d429a203bb0ce1" providerId="LiveId" clId="{52CFF746-2425-49D7-BF4A-1C9CE5AA1F1B}" dt="2023-07-29T15:10:36.324" v="504" actId="1035"/>
          <ac:picMkLst>
            <pc:docMk/>
            <pc:sldMk cId="2937915315" sldId="259"/>
            <ac:picMk id="563" creationId="{6C7513E6-7C14-F2A7-62FD-9F464309D984}"/>
          </ac:picMkLst>
        </pc:picChg>
        <pc:cxnChg chg="mod">
          <ac:chgData name="前川 亮" userId="d7d429a203bb0ce1" providerId="LiveId" clId="{52CFF746-2425-49D7-BF4A-1C9CE5AA1F1B}" dt="2023-07-29T15:07:08.842" v="380" actId="1035"/>
          <ac:cxnSpMkLst>
            <pc:docMk/>
            <pc:sldMk cId="2937915315" sldId="259"/>
            <ac:cxnSpMk id="99" creationId="{9A87E6F5-4EB7-4FF7-7176-333FC9DF40B9}"/>
          </ac:cxnSpMkLst>
        </pc:cxnChg>
        <pc:cxnChg chg="mod">
          <ac:chgData name="前川 亮" userId="d7d429a203bb0ce1" providerId="LiveId" clId="{52CFF746-2425-49D7-BF4A-1C9CE5AA1F1B}" dt="2023-07-29T15:07:08.842" v="380" actId="1035"/>
          <ac:cxnSpMkLst>
            <pc:docMk/>
            <pc:sldMk cId="2937915315" sldId="259"/>
            <ac:cxnSpMk id="103" creationId="{FCCF3489-30B6-8CD8-2BB2-9844791BD463}"/>
          </ac:cxnSpMkLst>
        </pc:cxnChg>
        <pc:cxnChg chg="mod">
          <ac:chgData name="前川 亮" userId="d7d429a203bb0ce1" providerId="LiveId" clId="{52CFF746-2425-49D7-BF4A-1C9CE5AA1F1B}" dt="2023-07-29T15:07:08.842" v="380" actId="1035"/>
          <ac:cxnSpMkLst>
            <pc:docMk/>
            <pc:sldMk cId="2937915315" sldId="259"/>
            <ac:cxnSpMk id="115" creationId="{AFE62E43-37E5-4CFB-4A7F-F7B2D5F6396A}"/>
          </ac:cxnSpMkLst>
        </pc:cxnChg>
        <pc:cxnChg chg="mod">
          <ac:chgData name="前川 亮" userId="d7d429a203bb0ce1" providerId="LiveId" clId="{52CFF746-2425-49D7-BF4A-1C9CE5AA1F1B}" dt="2023-07-29T15:07:08.842" v="380" actId="1035"/>
          <ac:cxnSpMkLst>
            <pc:docMk/>
            <pc:sldMk cId="2937915315" sldId="259"/>
            <ac:cxnSpMk id="118" creationId="{778FF414-570A-D14F-27E0-08A449FD9BFD}"/>
          </ac:cxnSpMkLst>
        </pc:cxnChg>
        <pc:cxnChg chg="mod">
          <ac:chgData name="前川 亮" userId="d7d429a203bb0ce1" providerId="LiveId" clId="{52CFF746-2425-49D7-BF4A-1C9CE5AA1F1B}" dt="2023-07-29T15:07:08.842" v="380" actId="1035"/>
          <ac:cxnSpMkLst>
            <pc:docMk/>
            <pc:sldMk cId="2937915315" sldId="259"/>
            <ac:cxnSpMk id="119" creationId="{EBF88C4D-811D-F618-6489-115BB7AFE386}"/>
          </ac:cxnSpMkLst>
        </pc:cxnChg>
        <pc:cxnChg chg="mod">
          <ac:chgData name="前川 亮" userId="d7d429a203bb0ce1" providerId="LiveId" clId="{52CFF746-2425-49D7-BF4A-1C9CE5AA1F1B}" dt="2023-07-29T15:07:08.842" v="380" actId="1035"/>
          <ac:cxnSpMkLst>
            <pc:docMk/>
            <pc:sldMk cId="2937915315" sldId="259"/>
            <ac:cxnSpMk id="122" creationId="{885AE733-0D43-A38B-A787-366FC30D4325}"/>
          </ac:cxnSpMkLst>
        </pc:cxnChg>
        <pc:cxnChg chg="mod">
          <ac:chgData name="前川 亮" userId="d7d429a203bb0ce1" providerId="LiveId" clId="{52CFF746-2425-49D7-BF4A-1C9CE5AA1F1B}" dt="2023-07-29T15:07:08.842" v="380" actId="1035"/>
          <ac:cxnSpMkLst>
            <pc:docMk/>
            <pc:sldMk cId="2937915315" sldId="259"/>
            <ac:cxnSpMk id="125" creationId="{26BC6477-F2B0-F3CC-3211-D9CFCE8844B2}"/>
          </ac:cxnSpMkLst>
        </pc:cxnChg>
        <pc:cxnChg chg="mod">
          <ac:chgData name="前川 亮" userId="d7d429a203bb0ce1" providerId="LiveId" clId="{52CFF746-2425-49D7-BF4A-1C9CE5AA1F1B}" dt="2023-07-29T15:07:08.842" v="380" actId="1035"/>
          <ac:cxnSpMkLst>
            <pc:docMk/>
            <pc:sldMk cId="2937915315" sldId="259"/>
            <ac:cxnSpMk id="512" creationId="{97EB16C9-75DD-F41A-71AB-88AD988CCAC2}"/>
          </ac:cxnSpMkLst>
        </pc:cxnChg>
        <pc:cxnChg chg="mod">
          <ac:chgData name="前川 亮" userId="d7d429a203bb0ce1" providerId="LiveId" clId="{52CFF746-2425-49D7-BF4A-1C9CE5AA1F1B}" dt="2023-07-29T15:07:08.842" v="380" actId="1035"/>
          <ac:cxnSpMkLst>
            <pc:docMk/>
            <pc:sldMk cId="2937915315" sldId="259"/>
            <ac:cxnSpMk id="518" creationId="{FF85F919-EAA2-9FE7-3B1E-770936033CBF}"/>
          </ac:cxnSpMkLst>
        </pc:cxnChg>
        <pc:cxnChg chg="mod">
          <ac:chgData name="前川 亮" userId="d7d429a203bb0ce1" providerId="LiveId" clId="{52CFF746-2425-49D7-BF4A-1C9CE5AA1F1B}" dt="2023-07-29T15:07:08.842" v="380" actId="1035"/>
          <ac:cxnSpMkLst>
            <pc:docMk/>
            <pc:sldMk cId="2937915315" sldId="259"/>
            <ac:cxnSpMk id="521" creationId="{D5460AE8-8D2F-4EEB-BEA2-D5D80A24CC18}"/>
          </ac:cxnSpMkLst>
        </pc:cxnChg>
        <pc:cxnChg chg="mod">
          <ac:chgData name="前川 亮" userId="d7d429a203bb0ce1" providerId="LiveId" clId="{52CFF746-2425-49D7-BF4A-1C9CE5AA1F1B}" dt="2023-07-29T15:07:08.842" v="380" actId="1035"/>
          <ac:cxnSpMkLst>
            <pc:docMk/>
            <pc:sldMk cId="2937915315" sldId="259"/>
            <ac:cxnSpMk id="524" creationId="{5432DE48-CAB7-12AA-E3FC-E9F2F29A8134}"/>
          </ac:cxnSpMkLst>
        </pc:cxnChg>
        <pc:cxnChg chg="mod">
          <ac:chgData name="前川 亮" userId="d7d429a203bb0ce1" providerId="LiveId" clId="{52CFF746-2425-49D7-BF4A-1C9CE5AA1F1B}" dt="2023-07-29T15:07:08.842" v="380" actId="1035"/>
          <ac:cxnSpMkLst>
            <pc:docMk/>
            <pc:sldMk cId="2937915315" sldId="259"/>
            <ac:cxnSpMk id="527" creationId="{F2D565FC-58FF-CE39-80EE-596E3D47126C}"/>
          </ac:cxnSpMkLst>
        </pc:cxnChg>
        <pc:cxnChg chg="mod">
          <ac:chgData name="前川 亮" userId="d7d429a203bb0ce1" providerId="LiveId" clId="{52CFF746-2425-49D7-BF4A-1C9CE5AA1F1B}" dt="2023-07-29T15:07:08.842" v="380" actId="1035"/>
          <ac:cxnSpMkLst>
            <pc:docMk/>
            <pc:sldMk cId="2937915315" sldId="259"/>
            <ac:cxnSpMk id="528" creationId="{BEB9E845-91F0-3BA5-2C2C-6F7B491C5E56}"/>
          </ac:cxnSpMkLst>
        </pc:cxnChg>
        <pc:cxnChg chg="mod">
          <ac:chgData name="前川 亮" userId="d7d429a203bb0ce1" providerId="LiveId" clId="{52CFF746-2425-49D7-BF4A-1C9CE5AA1F1B}" dt="2023-07-29T15:07:08.842" v="380" actId="1035"/>
          <ac:cxnSpMkLst>
            <pc:docMk/>
            <pc:sldMk cId="2937915315" sldId="259"/>
            <ac:cxnSpMk id="529" creationId="{2CB2EDE7-6693-FCEE-9126-BFEFB8DAB827}"/>
          </ac:cxnSpMkLst>
        </pc:cxnChg>
        <pc:cxnChg chg="mod">
          <ac:chgData name="前川 亮" userId="d7d429a203bb0ce1" providerId="LiveId" clId="{52CFF746-2425-49D7-BF4A-1C9CE5AA1F1B}" dt="2023-07-29T15:07:08.842" v="380" actId="1035"/>
          <ac:cxnSpMkLst>
            <pc:docMk/>
            <pc:sldMk cId="2937915315" sldId="259"/>
            <ac:cxnSpMk id="530" creationId="{37AFD6C2-2338-9D4B-2A72-C693B05BAB94}"/>
          </ac:cxnSpMkLst>
        </pc:cxnChg>
        <pc:cxnChg chg="mod">
          <ac:chgData name="前川 亮" userId="d7d429a203bb0ce1" providerId="LiveId" clId="{52CFF746-2425-49D7-BF4A-1C9CE5AA1F1B}" dt="2023-07-29T15:07:08.842" v="380" actId="1035"/>
          <ac:cxnSpMkLst>
            <pc:docMk/>
            <pc:sldMk cId="2937915315" sldId="259"/>
            <ac:cxnSpMk id="531" creationId="{DD53AD06-B7EB-76C3-0185-0D69CA202B16}"/>
          </ac:cxnSpMkLst>
        </pc:cxnChg>
      </pc:sldChg>
    </pc:docChg>
  </pc:docChgLst>
  <pc:docChgLst>
    <pc:chgData name="亮 前川" userId="d7d429a203bb0ce1" providerId="LiveId" clId="{113AF5DA-0D7E-4BCF-8652-3B45D5547954}"/>
    <pc:docChg chg="undo custSel modSld">
      <pc:chgData name="亮 前川" userId="d7d429a203bb0ce1" providerId="LiveId" clId="{113AF5DA-0D7E-4BCF-8652-3B45D5547954}" dt="2023-07-31T02:08:29.715" v="4260" actId="1036"/>
      <pc:docMkLst>
        <pc:docMk/>
      </pc:docMkLst>
      <pc:sldChg chg="addSp delSp modSp mod">
        <pc:chgData name="亮 前川" userId="d7d429a203bb0ce1" providerId="LiveId" clId="{113AF5DA-0D7E-4BCF-8652-3B45D5547954}" dt="2023-07-31T02:08:29.715" v="4260" actId="1036"/>
        <pc:sldMkLst>
          <pc:docMk/>
          <pc:sldMk cId="2937915315" sldId="259"/>
        </pc:sldMkLst>
        <pc:spChg chg="add mod">
          <ac:chgData name="亮 前川" userId="d7d429a203bb0ce1" providerId="LiveId" clId="{113AF5DA-0D7E-4BCF-8652-3B45D5547954}" dt="2023-07-30T14:36:02.929" v="3167" actId="1036"/>
          <ac:spMkLst>
            <pc:docMk/>
            <pc:sldMk cId="2937915315" sldId="259"/>
            <ac:spMk id="4" creationId="{AB7E4B7E-41D3-0823-2CFB-57C31421A60A}"/>
          </ac:spMkLst>
        </pc:spChg>
        <pc:spChg chg="add mod">
          <ac:chgData name="亮 前川" userId="d7d429a203bb0ce1" providerId="LiveId" clId="{113AF5DA-0D7E-4BCF-8652-3B45D5547954}" dt="2023-07-28T08:19:30.874" v="61" actId="1076"/>
          <ac:spMkLst>
            <pc:docMk/>
            <pc:sldMk cId="2937915315" sldId="259"/>
            <ac:spMk id="5" creationId="{8DF90D1A-B19B-182C-9828-4D8D56AB7E06}"/>
          </ac:spMkLst>
        </pc:spChg>
        <pc:spChg chg="mod">
          <ac:chgData name="亮 前川" userId="d7d429a203bb0ce1" providerId="LiveId" clId="{113AF5DA-0D7E-4BCF-8652-3B45D5547954}" dt="2023-07-31T01:45:06.820" v="4239" actId="1035"/>
          <ac:spMkLst>
            <pc:docMk/>
            <pc:sldMk cId="2937915315" sldId="259"/>
            <ac:spMk id="6" creationId="{00000000-0000-0000-0000-000000000000}"/>
          </ac:spMkLst>
        </pc:spChg>
        <pc:spChg chg="add del mod">
          <ac:chgData name="亮 前川" userId="d7d429a203bb0ce1" providerId="LiveId" clId="{113AF5DA-0D7E-4BCF-8652-3B45D5547954}" dt="2023-07-28T08:37:57.971" v="111" actId="478"/>
          <ac:spMkLst>
            <pc:docMk/>
            <pc:sldMk cId="2937915315" sldId="259"/>
            <ac:spMk id="7" creationId="{5824DB6D-237B-0FD3-8996-53124D7F092E}"/>
          </ac:spMkLst>
        </pc:spChg>
        <pc:spChg chg="add del mod">
          <ac:chgData name="亮 前川" userId="d7d429a203bb0ce1" providerId="LiveId" clId="{113AF5DA-0D7E-4BCF-8652-3B45D5547954}" dt="2023-07-30T06:03:33.159" v="118"/>
          <ac:spMkLst>
            <pc:docMk/>
            <pc:sldMk cId="2937915315" sldId="259"/>
            <ac:spMk id="7" creationId="{D6D71047-DC8F-86E2-8A8A-61FBCC2A3469}"/>
          </ac:spMkLst>
        </pc:spChg>
        <pc:spChg chg="add mod">
          <ac:chgData name="亮 前川" userId="d7d429a203bb0ce1" providerId="LiveId" clId="{113AF5DA-0D7E-4BCF-8652-3B45D5547954}" dt="2023-07-31T01:45:06.820" v="4239" actId="1035"/>
          <ac:spMkLst>
            <pc:docMk/>
            <pc:sldMk cId="2937915315" sldId="259"/>
            <ac:spMk id="7" creationId="{EADBD04F-72CE-2DA6-D0C9-987C6C784D9A}"/>
          </ac:spMkLst>
        </pc:spChg>
        <pc:spChg chg="mod">
          <ac:chgData name="亮 前川" userId="d7d429a203bb0ce1" providerId="LiveId" clId="{113AF5DA-0D7E-4BCF-8652-3B45D5547954}" dt="2023-07-30T14:12:10.430" v="2262" actId="1076"/>
          <ac:spMkLst>
            <pc:docMk/>
            <pc:sldMk cId="2937915315" sldId="259"/>
            <ac:spMk id="8" creationId="{4525F596-59C5-4E47-9F90-C54B69ED242B}"/>
          </ac:spMkLst>
        </pc:spChg>
        <pc:spChg chg="mod">
          <ac:chgData name="亮 前川" userId="d7d429a203bb0ce1" providerId="LiveId" clId="{113AF5DA-0D7E-4BCF-8652-3B45D5547954}" dt="2023-07-31T01:45:10.685" v="4240" actId="1036"/>
          <ac:spMkLst>
            <pc:docMk/>
            <pc:sldMk cId="2937915315" sldId="259"/>
            <ac:spMk id="9" creationId="{00000000-0000-0000-0000-000000000000}"/>
          </ac:spMkLst>
        </pc:spChg>
        <pc:spChg chg="mod">
          <ac:chgData name="亮 前川" userId="d7d429a203bb0ce1" providerId="LiveId" clId="{113AF5DA-0D7E-4BCF-8652-3B45D5547954}" dt="2023-07-31T01:45:10.685" v="4240" actId="1036"/>
          <ac:spMkLst>
            <pc:docMk/>
            <pc:sldMk cId="2937915315" sldId="259"/>
            <ac:spMk id="10" creationId="{00000000-0000-0000-0000-000000000000}"/>
          </ac:spMkLst>
        </pc:spChg>
        <pc:spChg chg="add mod">
          <ac:chgData name="亮 前川" userId="d7d429a203bb0ce1" providerId="LiveId" clId="{113AF5DA-0D7E-4BCF-8652-3B45D5547954}" dt="2023-07-30T12:31:24.392" v="1258" actId="552"/>
          <ac:spMkLst>
            <pc:docMk/>
            <pc:sldMk cId="2937915315" sldId="259"/>
            <ac:spMk id="11" creationId="{304A8C31-DF9E-0351-D47E-599C22ECED47}"/>
          </ac:spMkLst>
        </pc:spChg>
        <pc:spChg chg="mod">
          <ac:chgData name="亮 前川" userId="d7d429a203bb0ce1" providerId="LiveId" clId="{113AF5DA-0D7E-4BCF-8652-3B45D5547954}" dt="2023-07-30T14:16:28.329" v="2415" actId="1036"/>
          <ac:spMkLst>
            <pc:docMk/>
            <pc:sldMk cId="2937915315" sldId="259"/>
            <ac:spMk id="12" creationId="{A0CD5CAB-6AF2-4547-86B0-97BF17B7454F}"/>
          </ac:spMkLst>
        </pc:spChg>
        <pc:spChg chg="add mod">
          <ac:chgData name="亮 前川" userId="d7d429a203bb0ce1" providerId="LiveId" clId="{113AF5DA-0D7E-4BCF-8652-3B45D5547954}" dt="2023-07-30T14:15:40.776" v="2369" actId="1038"/>
          <ac:spMkLst>
            <pc:docMk/>
            <pc:sldMk cId="2937915315" sldId="259"/>
            <ac:spMk id="14" creationId="{12F5C7DF-293F-2A0A-44D3-521C471F89D7}"/>
          </ac:spMkLst>
        </pc:spChg>
        <pc:spChg chg="add mod">
          <ac:chgData name="亮 前川" userId="d7d429a203bb0ce1" providerId="LiveId" clId="{113AF5DA-0D7E-4BCF-8652-3B45D5547954}" dt="2023-07-31T01:45:24.387" v="4249" actId="1035"/>
          <ac:spMkLst>
            <pc:docMk/>
            <pc:sldMk cId="2937915315" sldId="259"/>
            <ac:spMk id="15" creationId="{4CA8240C-CDC2-839F-59B9-973919BD6FF3}"/>
          </ac:spMkLst>
        </pc:spChg>
        <pc:spChg chg="add mod">
          <ac:chgData name="亮 前川" userId="d7d429a203bb0ce1" providerId="LiveId" clId="{113AF5DA-0D7E-4BCF-8652-3B45D5547954}" dt="2023-07-31T01:45:10.685" v="4240" actId="1036"/>
          <ac:spMkLst>
            <pc:docMk/>
            <pc:sldMk cId="2937915315" sldId="259"/>
            <ac:spMk id="16" creationId="{269094C1-20BA-136F-C2E2-81847D0AC9F6}"/>
          </ac:spMkLst>
        </pc:spChg>
        <pc:spChg chg="add del mod">
          <ac:chgData name="亮 前川" userId="d7d429a203bb0ce1" providerId="LiveId" clId="{113AF5DA-0D7E-4BCF-8652-3B45D5547954}" dt="2023-07-30T07:16:26.668" v="650" actId="478"/>
          <ac:spMkLst>
            <pc:docMk/>
            <pc:sldMk cId="2937915315" sldId="259"/>
            <ac:spMk id="16" creationId="{CFDC8BB5-8E45-B9AD-5B21-0BB4A60C9544}"/>
          </ac:spMkLst>
        </pc:spChg>
        <pc:spChg chg="add del mod">
          <ac:chgData name="亮 前川" userId="d7d429a203bb0ce1" providerId="LiveId" clId="{113AF5DA-0D7E-4BCF-8652-3B45D5547954}" dt="2023-07-30T07:16:26.668" v="650" actId="478"/>
          <ac:spMkLst>
            <pc:docMk/>
            <pc:sldMk cId="2937915315" sldId="259"/>
            <ac:spMk id="17" creationId="{01359864-C0F1-0152-0416-A5A0E7C25BE9}"/>
          </ac:spMkLst>
        </pc:spChg>
        <pc:spChg chg="add mod">
          <ac:chgData name="亮 前川" userId="d7d429a203bb0ce1" providerId="LiveId" clId="{113AF5DA-0D7E-4BCF-8652-3B45D5547954}" dt="2023-07-31T01:41:38.090" v="4163" actId="1035"/>
          <ac:spMkLst>
            <pc:docMk/>
            <pc:sldMk cId="2937915315" sldId="259"/>
            <ac:spMk id="17" creationId="{38210358-4DE4-0073-E114-F81FA3CE9EA0}"/>
          </ac:spMkLst>
        </pc:spChg>
        <pc:spChg chg="add del mod">
          <ac:chgData name="亮 前川" userId="d7d429a203bb0ce1" providerId="LiveId" clId="{113AF5DA-0D7E-4BCF-8652-3B45D5547954}" dt="2023-07-30T07:16:26.668" v="650" actId="478"/>
          <ac:spMkLst>
            <pc:docMk/>
            <pc:sldMk cId="2937915315" sldId="259"/>
            <ac:spMk id="18" creationId="{69F803B9-5C78-E039-F388-382703462FCF}"/>
          </ac:spMkLst>
        </pc:spChg>
        <pc:spChg chg="add mod">
          <ac:chgData name="亮 前川" userId="d7d429a203bb0ce1" providerId="LiveId" clId="{113AF5DA-0D7E-4BCF-8652-3B45D5547954}" dt="2023-07-31T01:28:33.981" v="3888" actId="20577"/>
          <ac:spMkLst>
            <pc:docMk/>
            <pc:sldMk cId="2937915315" sldId="259"/>
            <ac:spMk id="18" creationId="{DA9D877E-E222-DDA0-9FD7-FFF8456D153A}"/>
          </ac:spMkLst>
        </pc:spChg>
        <pc:spChg chg="add mod">
          <ac:chgData name="亮 前川" userId="d7d429a203bb0ce1" providerId="LiveId" clId="{113AF5DA-0D7E-4BCF-8652-3B45D5547954}" dt="2023-07-31T01:41:22.206" v="4152" actId="1035"/>
          <ac:spMkLst>
            <pc:docMk/>
            <pc:sldMk cId="2937915315" sldId="259"/>
            <ac:spMk id="21" creationId="{4893112F-23F3-1F89-6967-C5FB434F54EF}"/>
          </ac:spMkLst>
        </pc:spChg>
        <pc:spChg chg="add mod">
          <ac:chgData name="亮 前川" userId="d7d429a203bb0ce1" providerId="LiveId" clId="{113AF5DA-0D7E-4BCF-8652-3B45D5547954}" dt="2023-07-31T01:44:12.912" v="4199" actId="1035"/>
          <ac:spMkLst>
            <pc:docMk/>
            <pc:sldMk cId="2937915315" sldId="259"/>
            <ac:spMk id="22" creationId="{25E3AE0C-A1A6-89CD-EB92-384A17B97EBF}"/>
          </ac:spMkLst>
        </pc:spChg>
        <pc:spChg chg="add mod">
          <ac:chgData name="亮 前川" userId="d7d429a203bb0ce1" providerId="LiveId" clId="{113AF5DA-0D7E-4BCF-8652-3B45D5547954}" dt="2023-07-31T01:44:12.912" v="4199" actId="1035"/>
          <ac:spMkLst>
            <pc:docMk/>
            <pc:sldMk cId="2937915315" sldId="259"/>
            <ac:spMk id="23" creationId="{149269E7-4C76-2154-520E-A2E9014038E4}"/>
          </ac:spMkLst>
        </pc:spChg>
        <pc:spChg chg="add mod">
          <ac:chgData name="亮 前川" userId="d7d429a203bb0ce1" providerId="LiveId" clId="{113AF5DA-0D7E-4BCF-8652-3B45D5547954}" dt="2023-07-30T13:10:25.934" v="1699" actId="1035"/>
          <ac:spMkLst>
            <pc:docMk/>
            <pc:sldMk cId="2937915315" sldId="259"/>
            <ac:spMk id="24" creationId="{1F6D3601-9BFF-25F2-CCAD-E6D1EDDE02C2}"/>
          </ac:spMkLst>
        </pc:spChg>
        <pc:spChg chg="add mod">
          <ac:chgData name="亮 前川" userId="d7d429a203bb0ce1" providerId="LiveId" clId="{113AF5DA-0D7E-4BCF-8652-3B45D5547954}" dt="2023-07-31T01:45:24.387" v="4249" actId="1035"/>
          <ac:spMkLst>
            <pc:docMk/>
            <pc:sldMk cId="2937915315" sldId="259"/>
            <ac:spMk id="25" creationId="{463B15B4-4445-EAEE-72AE-677CC53A9977}"/>
          </ac:spMkLst>
        </pc:spChg>
        <pc:spChg chg="add mod ord">
          <ac:chgData name="亮 前川" userId="d7d429a203bb0ce1" providerId="LiveId" clId="{113AF5DA-0D7E-4BCF-8652-3B45D5547954}" dt="2023-07-30T07:09:04.951" v="553" actId="164"/>
          <ac:spMkLst>
            <pc:docMk/>
            <pc:sldMk cId="2937915315" sldId="259"/>
            <ac:spMk id="26" creationId="{68389F13-ADD7-F1DC-FA00-6F5123609E8A}"/>
          </ac:spMkLst>
        </pc:spChg>
        <pc:spChg chg="add mod">
          <ac:chgData name="亮 前川" userId="d7d429a203bb0ce1" providerId="LiveId" clId="{113AF5DA-0D7E-4BCF-8652-3B45D5547954}" dt="2023-07-31T01:44:12.912" v="4199" actId="1035"/>
          <ac:spMkLst>
            <pc:docMk/>
            <pc:sldMk cId="2937915315" sldId="259"/>
            <ac:spMk id="28" creationId="{2ABC220B-5443-3594-8F5D-AC79DBD5DBED}"/>
          </ac:spMkLst>
        </pc:spChg>
        <pc:spChg chg="add mod">
          <ac:chgData name="亮 前川" userId="d7d429a203bb0ce1" providerId="LiveId" clId="{113AF5DA-0D7E-4BCF-8652-3B45D5547954}" dt="2023-07-31T02:08:29.715" v="4260" actId="1036"/>
          <ac:spMkLst>
            <pc:docMk/>
            <pc:sldMk cId="2937915315" sldId="259"/>
            <ac:spMk id="29" creationId="{F678E331-86CF-EB53-60F7-F67DB4C2D8CC}"/>
          </ac:spMkLst>
        </pc:spChg>
        <pc:spChg chg="add mod">
          <ac:chgData name="亮 前川" userId="d7d429a203bb0ce1" providerId="LiveId" clId="{113AF5DA-0D7E-4BCF-8652-3B45D5547954}" dt="2023-07-31T02:08:29.715" v="4260" actId="1036"/>
          <ac:spMkLst>
            <pc:docMk/>
            <pc:sldMk cId="2937915315" sldId="259"/>
            <ac:spMk id="30" creationId="{E30D7708-1E0D-C17E-3A92-63214B4F0C8D}"/>
          </ac:spMkLst>
        </pc:spChg>
        <pc:spChg chg="add mod">
          <ac:chgData name="亮 前川" userId="d7d429a203bb0ce1" providerId="LiveId" clId="{113AF5DA-0D7E-4BCF-8652-3B45D5547954}" dt="2023-07-31T01:44:36.443" v="4219" actId="1076"/>
          <ac:spMkLst>
            <pc:docMk/>
            <pc:sldMk cId="2937915315" sldId="259"/>
            <ac:spMk id="31" creationId="{0956B7B8-A869-9128-E2C9-32355452A37F}"/>
          </ac:spMkLst>
        </pc:spChg>
        <pc:spChg chg="add del mod">
          <ac:chgData name="亮 前川" userId="d7d429a203bb0ce1" providerId="LiveId" clId="{113AF5DA-0D7E-4BCF-8652-3B45D5547954}" dt="2023-07-30T12:50:10.674" v="1549" actId="478"/>
          <ac:spMkLst>
            <pc:docMk/>
            <pc:sldMk cId="2937915315" sldId="259"/>
            <ac:spMk id="38" creationId="{7618D4F0-9D3D-D4F2-7189-E85BCC0FB541}"/>
          </ac:spMkLst>
        </pc:spChg>
        <pc:spChg chg="add del mod">
          <ac:chgData name="亮 前川" userId="d7d429a203bb0ce1" providerId="LiveId" clId="{113AF5DA-0D7E-4BCF-8652-3B45D5547954}" dt="2023-07-30T07:51:33.169" v="988" actId="478"/>
          <ac:spMkLst>
            <pc:docMk/>
            <pc:sldMk cId="2937915315" sldId="259"/>
            <ac:spMk id="39" creationId="{578062AD-B2BD-6287-286A-F4FBCF5EBE86}"/>
          </ac:spMkLst>
        </pc:spChg>
        <pc:spChg chg="add del mod">
          <ac:chgData name="亮 前川" userId="d7d429a203bb0ce1" providerId="LiveId" clId="{113AF5DA-0D7E-4BCF-8652-3B45D5547954}" dt="2023-07-30T07:19:25.018" v="781" actId="478"/>
          <ac:spMkLst>
            <pc:docMk/>
            <pc:sldMk cId="2937915315" sldId="259"/>
            <ac:spMk id="40" creationId="{4CB2E503-4742-3E81-B27B-766CE110CB87}"/>
          </ac:spMkLst>
        </pc:spChg>
        <pc:spChg chg="add mod">
          <ac:chgData name="亮 前川" userId="d7d429a203bb0ce1" providerId="LiveId" clId="{113AF5DA-0D7E-4BCF-8652-3B45D5547954}" dt="2023-07-31T01:44:12.912" v="4199" actId="1035"/>
          <ac:spMkLst>
            <pc:docMk/>
            <pc:sldMk cId="2937915315" sldId="259"/>
            <ac:spMk id="41" creationId="{1A24DBB4-96E8-E51D-E118-152596F9F605}"/>
          </ac:spMkLst>
        </pc:spChg>
        <pc:spChg chg="add del mod ord">
          <ac:chgData name="亮 前川" userId="d7d429a203bb0ce1" providerId="LiveId" clId="{113AF5DA-0D7E-4BCF-8652-3B45D5547954}" dt="2023-07-30T12:48:48.026" v="1455" actId="478"/>
          <ac:spMkLst>
            <pc:docMk/>
            <pc:sldMk cId="2937915315" sldId="259"/>
            <ac:spMk id="42" creationId="{602B29F2-F0AF-7810-B1BD-838836C5AD0F}"/>
          </ac:spMkLst>
        </pc:spChg>
        <pc:spChg chg="add mod">
          <ac:chgData name="亮 前川" userId="d7d429a203bb0ce1" providerId="LiveId" clId="{113AF5DA-0D7E-4BCF-8652-3B45D5547954}" dt="2023-07-31T01:44:12.912" v="4199" actId="1035"/>
          <ac:spMkLst>
            <pc:docMk/>
            <pc:sldMk cId="2937915315" sldId="259"/>
            <ac:spMk id="45" creationId="{D1A65BFC-0A73-43D5-3663-B54824D21DEC}"/>
          </ac:spMkLst>
        </pc:spChg>
        <pc:spChg chg="add del mod">
          <ac:chgData name="亮 前川" userId="d7d429a203bb0ce1" providerId="LiveId" clId="{113AF5DA-0D7E-4BCF-8652-3B45D5547954}" dt="2023-07-30T13:31:35.790" v="1994" actId="478"/>
          <ac:spMkLst>
            <pc:docMk/>
            <pc:sldMk cId="2937915315" sldId="259"/>
            <ac:spMk id="48" creationId="{716284E5-F7DF-DA2C-ABB1-867F531CA29A}"/>
          </ac:spMkLst>
        </pc:spChg>
        <pc:spChg chg="add del mod">
          <ac:chgData name="亮 前川" userId="d7d429a203bb0ce1" providerId="LiveId" clId="{113AF5DA-0D7E-4BCF-8652-3B45D5547954}" dt="2023-07-30T07:32:17.824" v="969" actId="478"/>
          <ac:spMkLst>
            <pc:docMk/>
            <pc:sldMk cId="2937915315" sldId="259"/>
            <ac:spMk id="49" creationId="{B2A1DFA6-E675-C24A-ED63-4EBD3C7CF4D7}"/>
          </ac:spMkLst>
        </pc:spChg>
        <pc:spChg chg="add mod">
          <ac:chgData name="亮 前川" userId="d7d429a203bb0ce1" providerId="LiveId" clId="{113AF5DA-0D7E-4BCF-8652-3B45D5547954}" dt="2023-07-31T01:44:12.912" v="4199" actId="1035"/>
          <ac:spMkLst>
            <pc:docMk/>
            <pc:sldMk cId="2937915315" sldId="259"/>
            <ac:spMk id="50" creationId="{703BC912-9FED-6C94-1D8B-0FA706BE275C}"/>
          </ac:spMkLst>
        </pc:spChg>
        <pc:spChg chg="add mod">
          <ac:chgData name="亮 前川" userId="d7d429a203bb0ce1" providerId="LiveId" clId="{113AF5DA-0D7E-4BCF-8652-3B45D5547954}" dt="2023-07-31T01:44:12.912" v="4199" actId="1035"/>
          <ac:spMkLst>
            <pc:docMk/>
            <pc:sldMk cId="2937915315" sldId="259"/>
            <ac:spMk id="51" creationId="{FC89B4B4-D31B-1B27-E56F-82F0F7262D38}"/>
          </ac:spMkLst>
        </pc:spChg>
        <pc:spChg chg="add mod">
          <ac:chgData name="亮 前川" userId="d7d429a203bb0ce1" providerId="LiveId" clId="{113AF5DA-0D7E-4BCF-8652-3B45D5547954}" dt="2023-07-31T01:45:24.387" v="4249" actId="1035"/>
          <ac:spMkLst>
            <pc:docMk/>
            <pc:sldMk cId="2937915315" sldId="259"/>
            <ac:spMk id="52" creationId="{D97961EC-47F6-7CE2-F347-4E0229DEC5A6}"/>
          </ac:spMkLst>
        </pc:spChg>
        <pc:spChg chg="add mod">
          <ac:chgData name="亮 前川" userId="d7d429a203bb0ce1" providerId="LiveId" clId="{113AF5DA-0D7E-4BCF-8652-3B45D5547954}" dt="2023-07-31T01:45:24.387" v="4249" actId="1035"/>
          <ac:spMkLst>
            <pc:docMk/>
            <pc:sldMk cId="2937915315" sldId="259"/>
            <ac:spMk id="53" creationId="{6AE1515C-8AA2-3E40-965D-7F5AF0501019}"/>
          </ac:spMkLst>
        </pc:spChg>
        <pc:spChg chg="add mod">
          <ac:chgData name="亮 前川" userId="d7d429a203bb0ce1" providerId="LiveId" clId="{113AF5DA-0D7E-4BCF-8652-3B45D5547954}" dt="2023-07-31T01:44:12.912" v="4199" actId="1035"/>
          <ac:spMkLst>
            <pc:docMk/>
            <pc:sldMk cId="2937915315" sldId="259"/>
            <ac:spMk id="58" creationId="{34BA5A92-0533-A7DF-0CA9-051BD3FA3FC6}"/>
          </ac:spMkLst>
        </pc:spChg>
        <pc:spChg chg="add mod">
          <ac:chgData name="亮 前川" userId="d7d429a203bb0ce1" providerId="LiveId" clId="{113AF5DA-0D7E-4BCF-8652-3B45D5547954}" dt="2023-07-31T01:44:12.912" v="4199" actId="1035"/>
          <ac:spMkLst>
            <pc:docMk/>
            <pc:sldMk cId="2937915315" sldId="259"/>
            <ac:spMk id="59" creationId="{E8B458A1-87BB-9C3E-F1B3-333AEE854899}"/>
          </ac:spMkLst>
        </pc:spChg>
        <pc:spChg chg="add mod">
          <ac:chgData name="亮 前川" userId="d7d429a203bb0ce1" providerId="LiveId" clId="{113AF5DA-0D7E-4BCF-8652-3B45D5547954}" dt="2023-07-31T01:44:12.912" v="4199" actId="1035"/>
          <ac:spMkLst>
            <pc:docMk/>
            <pc:sldMk cId="2937915315" sldId="259"/>
            <ac:spMk id="60" creationId="{99FA4BDF-F962-1790-3B29-0A141D6465F8}"/>
          </ac:spMkLst>
        </pc:spChg>
        <pc:spChg chg="add mod">
          <ac:chgData name="亮 前川" userId="d7d429a203bb0ce1" providerId="LiveId" clId="{113AF5DA-0D7E-4BCF-8652-3B45D5547954}" dt="2023-07-31T01:44:12.912" v="4199" actId="1035"/>
          <ac:spMkLst>
            <pc:docMk/>
            <pc:sldMk cId="2937915315" sldId="259"/>
            <ac:spMk id="61" creationId="{5BA524CD-E3C5-CDE9-3E39-CE26886B5E2B}"/>
          </ac:spMkLst>
        </pc:spChg>
        <pc:spChg chg="add mod">
          <ac:chgData name="亮 前川" userId="d7d429a203bb0ce1" providerId="LiveId" clId="{113AF5DA-0D7E-4BCF-8652-3B45D5547954}" dt="2023-07-31T01:41:22.206" v="4152" actId="1035"/>
          <ac:spMkLst>
            <pc:docMk/>
            <pc:sldMk cId="2937915315" sldId="259"/>
            <ac:spMk id="62" creationId="{320A88D6-554D-C125-40A7-D89AC5502455}"/>
          </ac:spMkLst>
        </pc:spChg>
        <pc:spChg chg="add mod">
          <ac:chgData name="亮 前川" userId="d7d429a203bb0ce1" providerId="LiveId" clId="{113AF5DA-0D7E-4BCF-8652-3B45D5547954}" dt="2023-07-31T01:41:22.206" v="4152" actId="1035"/>
          <ac:spMkLst>
            <pc:docMk/>
            <pc:sldMk cId="2937915315" sldId="259"/>
            <ac:spMk id="64" creationId="{CA2D0152-EF6B-D7F1-5A17-51DA08F596E8}"/>
          </ac:spMkLst>
        </pc:spChg>
        <pc:spChg chg="add mod">
          <ac:chgData name="亮 前川" userId="d7d429a203bb0ce1" providerId="LiveId" clId="{113AF5DA-0D7E-4BCF-8652-3B45D5547954}" dt="2023-07-31T01:41:22.206" v="4152" actId="1035"/>
          <ac:spMkLst>
            <pc:docMk/>
            <pc:sldMk cId="2937915315" sldId="259"/>
            <ac:spMk id="65" creationId="{9117BB11-62A5-459B-E8E3-C6BA78D290D3}"/>
          </ac:spMkLst>
        </pc:spChg>
        <pc:spChg chg="add mod">
          <ac:chgData name="亮 前川" userId="d7d429a203bb0ce1" providerId="LiveId" clId="{113AF5DA-0D7E-4BCF-8652-3B45D5547954}" dt="2023-07-31T01:43:45.253" v="4192" actId="20577"/>
          <ac:spMkLst>
            <pc:docMk/>
            <pc:sldMk cId="2937915315" sldId="259"/>
            <ac:spMk id="66" creationId="{6AC432F4-BF3A-AA81-E972-B4BEAA2EF3BF}"/>
          </ac:spMkLst>
        </pc:spChg>
        <pc:spChg chg="add mod">
          <ac:chgData name="亮 前川" userId="d7d429a203bb0ce1" providerId="LiveId" clId="{113AF5DA-0D7E-4BCF-8652-3B45D5547954}" dt="2023-07-30T14:16:08.163" v="2398" actId="1035"/>
          <ac:spMkLst>
            <pc:docMk/>
            <pc:sldMk cId="2937915315" sldId="259"/>
            <ac:spMk id="67" creationId="{8C7D2B27-86F5-BB23-3785-238A8C298236}"/>
          </ac:spMkLst>
        </pc:spChg>
        <pc:spChg chg="add mod">
          <ac:chgData name="亮 前川" userId="d7d429a203bb0ce1" providerId="LiveId" clId="{113AF5DA-0D7E-4BCF-8652-3B45D5547954}" dt="2023-07-30T14:16:04.641" v="2381" actId="1076"/>
          <ac:spMkLst>
            <pc:docMk/>
            <pc:sldMk cId="2937915315" sldId="259"/>
            <ac:spMk id="68" creationId="{115584CC-B18D-DB20-8558-5E88CC8DAF20}"/>
          </ac:spMkLst>
        </pc:spChg>
        <pc:spChg chg="add mod">
          <ac:chgData name="亮 前川" userId="d7d429a203bb0ce1" providerId="LiveId" clId="{113AF5DA-0D7E-4BCF-8652-3B45D5547954}" dt="2023-07-31T01:44:53.815" v="4234" actId="1038"/>
          <ac:spMkLst>
            <pc:docMk/>
            <pc:sldMk cId="2937915315" sldId="259"/>
            <ac:spMk id="69" creationId="{E05AF72A-B851-5864-7DA6-E86242869966}"/>
          </ac:spMkLst>
        </pc:spChg>
        <pc:spChg chg="add mod">
          <ac:chgData name="亮 前川" userId="d7d429a203bb0ce1" providerId="LiveId" clId="{113AF5DA-0D7E-4BCF-8652-3B45D5547954}" dt="2023-07-31T01:12:11.443" v="3547" actId="1035"/>
          <ac:spMkLst>
            <pc:docMk/>
            <pc:sldMk cId="2937915315" sldId="259"/>
            <ac:spMk id="70" creationId="{25292BBA-7C50-4721-2ED0-2D8EBFF01900}"/>
          </ac:spMkLst>
        </pc:spChg>
        <pc:spChg chg="add mod">
          <ac:chgData name="亮 前川" userId="d7d429a203bb0ce1" providerId="LiveId" clId="{113AF5DA-0D7E-4BCF-8652-3B45D5547954}" dt="2023-07-31T01:12:52.096" v="3569" actId="1037"/>
          <ac:spMkLst>
            <pc:docMk/>
            <pc:sldMk cId="2937915315" sldId="259"/>
            <ac:spMk id="73" creationId="{991A430C-A94A-A17E-4362-1FA26B0D03AB}"/>
          </ac:spMkLst>
        </pc:spChg>
        <pc:spChg chg="mod">
          <ac:chgData name="亮 前川" userId="d7d429a203bb0ce1" providerId="LiveId" clId="{113AF5DA-0D7E-4BCF-8652-3B45D5547954}" dt="2023-07-31T01:44:53.815" v="4234" actId="1038"/>
          <ac:spMkLst>
            <pc:docMk/>
            <pc:sldMk cId="2937915315" sldId="259"/>
            <ac:spMk id="94" creationId="{7C271F82-BEFE-8F0C-5451-EC3EAA8E5A37}"/>
          </ac:spMkLst>
        </pc:spChg>
        <pc:spChg chg="mod">
          <ac:chgData name="亮 前川" userId="d7d429a203bb0ce1" providerId="LiveId" clId="{113AF5DA-0D7E-4BCF-8652-3B45D5547954}" dt="2023-07-31T01:44:53.815" v="4234" actId="1038"/>
          <ac:spMkLst>
            <pc:docMk/>
            <pc:sldMk cId="2937915315" sldId="259"/>
            <ac:spMk id="95" creationId="{F3B06394-AA2B-DB9C-D6A7-53E971EC0E0D}"/>
          </ac:spMkLst>
        </pc:spChg>
        <pc:spChg chg="mod">
          <ac:chgData name="亮 前川" userId="d7d429a203bb0ce1" providerId="LiveId" clId="{113AF5DA-0D7E-4BCF-8652-3B45D5547954}" dt="2023-07-31T01:44:53.815" v="4234" actId="1038"/>
          <ac:spMkLst>
            <pc:docMk/>
            <pc:sldMk cId="2937915315" sldId="259"/>
            <ac:spMk id="96" creationId="{BD173184-19DA-595F-3A1C-8363DA31FC9F}"/>
          </ac:spMkLst>
        </pc:spChg>
        <pc:spChg chg="mod">
          <ac:chgData name="亮 前川" userId="d7d429a203bb0ce1" providerId="LiveId" clId="{113AF5DA-0D7E-4BCF-8652-3B45D5547954}" dt="2023-07-31T01:44:53.815" v="4234" actId="1038"/>
          <ac:spMkLst>
            <pc:docMk/>
            <pc:sldMk cId="2937915315" sldId="259"/>
            <ac:spMk id="97" creationId="{79AE0809-9A1B-0671-639F-2545CEADE9BC}"/>
          </ac:spMkLst>
        </pc:spChg>
        <pc:spChg chg="mod">
          <ac:chgData name="亮 前川" userId="d7d429a203bb0ce1" providerId="LiveId" clId="{113AF5DA-0D7E-4BCF-8652-3B45D5547954}" dt="2023-07-31T01:44:53.815" v="4234" actId="1038"/>
          <ac:spMkLst>
            <pc:docMk/>
            <pc:sldMk cId="2937915315" sldId="259"/>
            <ac:spMk id="98" creationId="{90A4FD55-257A-1A7F-0B82-696949F14C6C}"/>
          </ac:spMkLst>
        </pc:spChg>
        <pc:spChg chg="mod">
          <ac:chgData name="亮 前川" userId="d7d429a203bb0ce1" providerId="LiveId" clId="{113AF5DA-0D7E-4BCF-8652-3B45D5547954}" dt="2023-07-30T14:11:41.514" v="2258" actId="14100"/>
          <ac:spMkLst>
            <pc:docMk/>
            <pc:sldMk cId="2937915315" sldId="259"/>
            <ac:spMk id="100" creationId="{71537743-52B7-4EAA-987C-2C9856E01E33}"/>
          </ac:spMkLst>
        </pc:spChg>
        <pc:spChg chg="mod">
          <ac:chgData name="亮 前川" userId="d7d429a203bb0ce1" providerId="LiveId" clId="{113AF5DA-0D7E-4BCF-8652-3B45D5547954}" dt="2023-07-28T08:19:14.626" v="59" actId="2711"/>
          <ac:spMkLst>
            <pc:docMk/>
            <pc:sldMk cId="2937915315" sldId="259"/>
            <ac:spMk id="101" creationId="{793054DD-BF03-4F6F-88C4-26452E7E590A}"/>
          </ac:spMkLst>
        </pc:spChg>
        <pc:spChg chg="mod">
          <ac:chgData name="亮 前川" userId="d7d429a203bb0ce1" providerId="LiveId" clId="{113AF5DA-0D7E-4BCF-8652-3B45D5547954}" dt="2023-07-30T14:11:35.986" v="2257" actId="14100"/>
          <ac:spMkLst>
            <pc:docMk/>
            <pc:sldMk cId="2937915315" sldId="259"/>
            <ac:spMk id="102" creationId="{7D87ACE2-D612-4297-A9B0-4DE0CFFBB00A}"/>
          </ac:spMkLst>
        </pc:spChg>
        <pc:spChg chg="mod">
          <ac:chgData name="亮 前川" userId="d7d429a203bb0ce1" providerId="LiveId" clId="{113AF5DA-0D7E-4BCF-8652-3B45D5547954}" dt="2023-07-31T01:44:53.815" v="4234" actId="1038"/>
          <ac:spMkLst>
            <pc:docMk/>
            <pc:sldMk cId="2937915315" sldId="259"/>
            <ac:spMk id="104" creationId="{91D11602-5292-422B-C789-F46BDA6E1875}"/>
          </ac:spMkLst>
        </pc:spChg>
        <pc:spChg chg="mod">
          <ac:chgData name="亮 前川" userId="d7d429a203bb0ce1" providerId="LiveId" clId="{113AF5DA-0D7E-4BCF-8652-3B45D5547954}" dt="2023-07-31T01:44:53.815" v="4234" actId="1038"/>
          <ac:spMkLst>
            <pc:docMk/>
            <pc:sldMk cId="2937915315" sldId="259"/>
            <ac:spMk id="105" creationId="{03DDFDF3-027B-9F5F-841F-84614B36A022}"/>
          </ac:spMkLst>
        </pc:spChg>
        <pc:spChg chg="mod">
          <ac:chgData name="亮 前川" userId="d7d429a203bb0ce1" providerId="LiveId" clId="{113AF5DA-0D7E-4BCF-8652-3B45D5547954}" dt="2023-07-31T01:44:53.815" v="4234" actId="1038"/>
          <ac:spMkLst>
            <pc:docMk/>
            <pc:sldMk cId="2937915315" sldId="259"/>
            <ac:spMk id="106" creationId="{02B47367-E92A-FA06-EC9A-C10D9C16200D}"/>
          </ac:spMkLst>
        </pc:spChg>
        <pc:spChg chg="mod">
          <ac:chgData name="亮 前川" userId="d7d429a203bb0ce1" providerId="LiveId" clId="{113AF5DA-0D7E-4BCF-8652-3B45D5547954}" dt="2023-07-30T14:13:15.781" v="2289" actId="1036"/>
          <ac:spMkLst>
            <pc:docMk/>
            <pc:sldMk cId="2937915315" sldId="259"/>
            <ac:spMk id="109" creationId="{AB4208FB-CE99-4EEC-992F-B10D2A5AB61C}"/>
          </ac:spMkLst>
        </pc:spChg>
        <pc:spChg chg="mod">
          <ac:chgData name="亮 前川" userId="d7d429a203bb0ce1" providerId="LiveId" clId="{113AF5DA-0D7E-4BCF-8652-3B45D5547954}" dt="2023-07-30T14:36:54.938" v="3201" actId="1035"/>
          <ac:spMkLst>
            <pc:docMk/>
            <pc:sldMk cId="2937915315" sldId="259"/>
            <ac:spMk id="110" creationId="{C993ED29-830D-4643-B88C-480E83DAA535}"/>
          </ac:spMkLst>
        </pc:spChg>
        <pc:spChg chg="mod">
          <ac:chgData name="亮 前川" userId="d7d429a203bb0ce1" providerId="LiveId" clId="{113AF5DA-0D7E-4BCF-8652-3B45D5547954}" dt="2023-07-31T01:44:53.815" v="4234" actId="1038"/>
          <ac:spMkLst>
            <pc:docMk/>
            <pc:sldMk cId="2937915315" sldId="259"/>
            <ac:spMk id="111" creationId="{7894D8A2-A2D0-B263-3B7C-2EA54ADDA3E9}"/>
          </ac:spMkLst>
        </pc:spChg>
        <pc:spChg chg="mod">
          <ac:chgData name="亮 前川" userId="d7d429a203bb0ce1" providerId="LiveId" clId="{113AF5DA-0D7E-4BCF-8652-3B45D5547954}" dt="2023-07-31T01:44:53.815" v="4234" actId="1038"/>
          <ac:spMkLst>
            <pc:docMk/>
            <pc:sldMk cId="2937915315" sldId="259"/>
            <ac:spMk id="120" creationId="{3F2FA497-9D0B-522F-4614-0C5B0701802A}"/>
          </ac:spMkLst>
        </pc:spChg>
        <pc:spChg chg="mod">
          <ac:chgData name="亮 前川" userId="d7d429a203bb0ce1" providerId="LiveId" clId="{113AF5DA-0D7E-4BCF-8652-3B45D5547954}" dt="2023-07-31T01:44:53.815" v="4234" actId="1038"/>
          <ac:spMkLst>
            <pc:docMk/>
            <pc:sldMk cId="2937915315" sldId="259"/>
            <ac:spMk id="123" creationId="{E2BA40B2-7B0B-CB2B-E2B0-44624D96D00F}"/>
          </ac:spMkLst>
        </pc:spChg>
        <pc:spChg chg="mod">
          <ac:chgData name="亮 前川" userId="d7d429a203bb0ce1" providerId="LiveId" clId="{113AF5DA-0D7E-4BCF-8652-3B45D5547954}" dt="2023-07-31T01:44:53.815" v="4234" actId="1038"/>
          <ac:spMkLst>
            <pc:docMk/>
            <pc:sldMk cId="2937915315" sldId="259"/>
            <ac:spMk id="124" creationId="{464C8406-066B-B0A8-D020-2F9C2BFD62E6}"/>
          </ac:spMkLst>
        </pc:spChg>
        <pc:spChg chg="mod">
          <ac:chgData name="亮 前川" userId="d7d429a203bb0ce1" providerId="LiveId" clId="{113AF5DA-0D7E-4BCF-8652-3B45D5547954}" dt="2023-07-31T01:44:53.815" v="4234" actId="1038"/>
          <ac:spMkLst>
            <pc:docMk/>
            <pc:sldMk cId="2937915315" sldId="259"/>
            <ac:spMk id="126" creationId="{344F6FCA-9679-E322-B5E8-1C136A9CA094}"/>
          </ac:spMkLst>
        </pc:spChg>
        <pc:spChg chg="mod">
          <ac:chgData name="亮 前川" userId="d7d429a203bb0ce1" providerId="LiveId" clId="{113AF5DA-0D7E-4BCF-8652-3B45D5547954}" dt="2023-07-31T01:44:53.815" v="4234" actId="1038"/>
          <ac:spMkLst>
            <pc:docMk/>
            <pc:sldMk cId="2937915315" sldId="259"/>
            <ac:spMk id="127" creationId="{4BCA7031-9262-54E5-96D6-EF08BCC998E1}"/>
          </ac:spMkLst>
        </pc:spChg>
        <pc:spChg chg="mod">
          <ac:chgData name="亮 前川" userId="d7d429a203bb0ce1" providerId="LiveId" clId="{113AF5DA-0D7E-4BCF-8652-3B45D5547954}" dt="2023-07-31T01:11:47.193" v="3540"/>
          <ac:spMkLst>
            <pc:docMk/>
            <pc:sldMk cId="2937915315" sldId="259"/>
            <ac:spMk id="128" creationId="{C2C03C68-3E07-4450-9BA2-EA0280A29196}"/>
          </ac:spMkLst>
        </pc:spChg>
        <pc:spChg chg="mod">
          <ac:chgData name="亮 前川" userId="d7d429a203bb0ce1" providerId="LiveId" clId="{113AF5DA-0D7E-4BCF-8652-3B45D5547954}" dt="2023-07-30T14:08:49.957" v="2237" actId="1035"/>
          <ac:spMkLst>
            <pc:docMk/>
            <pc:sldMk cId="2937915315" sldId="259"/>
            <ac:spMk id="129" creationId="{6317CEF2-FE0E-4F9C-B38F-6DB1BA2DACFB}"/>
          </ac:spMkLst>
        </pc:spChg>
        <pc:spChg chg="mod">
          <ac:chgData name="亮 前川" userId="d7d429a203bb0ce1" providerId="LiveId" clId="{113AF5DA-0D7E-4BCF-8652-3B45D5547954}" dt="2023-07-30T14:36:59.636" v="3205" actId="1035"/>
          <ac:spMkLst>
            <pc:docMk/>
            <pc:sldMk cId="2937915315" sldId="259"/>
            <ac:spMk id="130" creationId="{B8BE86F2-C1D8-4F46-8741-C44B7C2E4D0C}"/>
          </ac:spMkLst>
        </pc:spChg>
        <pc:spChg chg="mod">
          <ac:chgData name="亮 前川" userId="d7d429a203bb0ce1" providerId="LiveId" clId="{113AF5DA-0D7E-4BCF-8652-3B45D5547954}" dt="2023-07-30T14:16:25.241" v="2409" actId="1076"/>
          <ac:spMkLst>
            <pc:docMk/>
            <pc:sldMk cId="2937915315" sldId="259"/>
            <ac:spMk id="131" creationId="{2CB78929-0F93-4875-AF9B-155FE987C244}"/>
          </ac:spMkLst>
        </pc:spChg>
        <pc:spChg chg="mod">
          <ac:chgData name="亮 前川" userId="d7d429a203bb0ce1" providerId="LiveId" clId="{113AF5DA-0D7E-4BCF-8652-3B45D5547954}" dt="2023-07-31T01:28:38.471" v="3902" actId="1035"/>
          <ac:spMkLst>
            <pc:docMk/>
            <pc:sldMk cId="2937915315" sldId="259"/>
            <ac:spMk id="132" creationId="{7037425F-0B19-4888-A860-45FEF9805722}"/>
          </ac:spMkLst>
        </pc:spChg>
        <pc:spChg chg="mod">
          <ac:chgData name="亮 前川" userId="d7d429a203bb0ce1" providerId="LiveId" clId="{113AF5DA-0D7E-4BCF-8652-3B45D5547954}" dt="2023-07-31T01:12:11.443" v="3547" actId="1035"/>
          <ac:spMkLst>
            <pc:docMk/>
            <pc:sldMk cId="2937915315" sldId="259"/>
            <ac:spMk id="134" creationId="{FB5A3BA2-5842-45F6-BE5B-1D1D53A1E402}"/>
          </ac:spMkLst>
        </pc:spChg>
        <pc:spChg chg="mod">
          <ac:chgData name="亮 前川" userId="d7d429a203bb0ce1" providerId="LiveId" clId="{113AF5DA-0D7E-4BCF-8652-3B45D5547954}" dt="2023-07-31T01:12:11.443" v="3547" actId="1035"/>
          <ac:spMkLst>
            <pc:docMk/>
            <pc:sldMk cId="2937915315" sldId="259"/>
            <ac:spMk id="135" creationId="{0DC3189A-FD2D-4E1C-A8D1-B95A50CA1B1C}"/>
          </ac:spMkLst>
        </pc:spChg>
        <pc:spChg chg="mod">
          <ac:chgData name="亮 前川" userId="d7d429a203bb0ce1" providerId="LiveId" clId="{113AF5DA-0D7E-4BCF-8652-3B45D5547954}" dt="2023-07-31T01:12:11.443" v="3547" actId="1035"/>
          <ac:spMkLst>
            <pc:docMk/>
            <pc:sldMk cId="2937915315" sldId="259"/>
            <ac:spMk id="136" creationId="{3EE2FE2C-1175-4139-8C1C-06BE26F09000}"/>
          </ac:spMkLst>
        </pc:spChg>
        <pc:spChg chg="mod">
          <ac:chgData name="亮 前川" userId="d7d429a203bb0ce1" providerId="LiveId" clId="{113AF5DA-0D7E-4BCF-8652-3B45D5547954}" dt="2023-07-31T01:12:11.443" v="3547" actId="1035"/>
          <ac:spMkLst>
            <pc:docMk/>
            <pc:sldMk cId="2937915315" sldId="259"/>
            <ac:spMk id="137" creationId="{2D8E2A9F-FB0D-4A8D-93C9-A15329898997}"/>
          </ac:spMkLst>
        </pc:spChg>
        <pc:spChg chg="mod">
          <ac:chgData name="亮 前川" userId="d7d429a203bb0ce1" providerId="LiveId" clId="{113AF5DA-0D7E-4BCF-8652-3B45D5547954}" dt="2023-07-31T01:12:11.443" v="3547" actId="1035"/>
          <ac:spMkLst>
            <pc:docMk/>
            <pc:sldMk cId="2937915315" sldId="259"/>
            <ac:spMk id="138" creationId="{B2D540A4-ACF1-43A4-BC4C-25BA287E4FD2}"/>
          </ac:spMkLst>
        </pc:spChg>
        <pc:spChg chg="mod">
          <ac:chgData name="亮 前川" userId="d7d429a203bb0ce1" providerId="LiveId" clId="{113AF5DA-0D7E-4BCF-8652-3B45D5547954}" dt="2023-07-31T01:12:11.443" v="3547" actId="1035"/>
          <ac:spMkLst>
            <pc:docMk/>
            <pc:sldMk cId="2937915315" sldId="259"/>
            <ac:spMk id="139" creationId="{02736F2A-2F1D-4F17-95B9-428A4DDCC6EC}"/>
          </ac:spMkLst>
        </pc:spChg>
        <pc:spChg chg="mod">
          <ac:chgData name="亮 前川" userId="d7d429a203bb0ce1" providerId="LiveId" clId="{113AF5DA-0D7E-4BCF-8652-3B45D5547954}" dt="2023-07-31T01:12:11.443" v="3547" actId="1035"/>
          <ac:spMkLst>
            <pc:docMk/>
            <pc:sldMk cId="2937915315" sldId="259"/>
            <ac:spMk id="140" creationId="{D1F15089-9227-4750-990C-8EF1F81F54BA}"/>
          </ac:spMkLst>
        </pc:spChg>
        <pc:spChg chg="mod">
          <ac:chgData name="亮 前川" userId="d7d429a203bb0ce1" providerId="LiveId" clId="{113AF5DA-0D7E-4BCF-8652-3B45D5547954}" dt="2023-07-31T01:12:11.443" v="3547" actId="1035"/>
          <ac:spMkLst>
            <pc:docMk/>
            <pc:sldMk cId="2937915315" sldId="259"/>
            <ac:spMk id="141" creationId="{B6CB0536-C0AF-472A-8F51-9C9866E24AD3}"/>
          </ac:spMkLst>
        </pc:spChg>
        <pc:spChg chg="mod">
          <ac:chgData name="亮 前川" userId="d7d429a203bb0ce1" providerId="LiveId" clId="{113AF5DA-0D7E-4BCF-8652-3B45D5547954}" dt="2023-07-31T01:12:11.443" v="3547" actId="1035"/>
          <ac:spMkLst>
            <pc:docMk/>
            <pc:sldMk cId="2937915315" sldId="259"/>
            <ac:spMk id="142" creationId="{739D52CF-E873-4526-8962-0AF5A64E6006}"/>
          </ac:spMkLst>
        </pc:spChg>
        <pc:spChg chg="mod">
          <ac:chgData name="亮 前川" userId="d7d429a203bb0ce1" providerId="LiveId" clId="{113AF5DA-0D7E-4BCF-8652-3B45D5547954}" dt="2023-07-31T01:12:11.443" v="3547" actId="1035"/>
          <ac:spMkLst>
            <pc:docMk/>
            <pc:sldMk cId="2937915315" sldId="259"/>
            <ac:spMk id="143" creationId="{B06466AC-7F02-45F1-803C-1D2815A76C1A}"/>
          </ac:spMkLst>
        </pc:spChg>
        <pc:spChg chg="mod">
          <ac:chgData name="亮 前川" userId="d7d429a203bb0ce1" providerId="LiveId" clId="{113AF5DA-0D7E-4BCF-8652-3B45D5547954}" dt="2023-07-31T01:12:11.443" v="3547" actId="1035"/>
          <ac:spMkLst>
            <pc:docMk/>
            <pc:sldMk cId="2937915315" sldId="259"/>
            <ac:spMk id="144" creationId="{9E96E094-764D-4C14-AE7F-58C300115B15}"/>
          </ac:spMkLst>
        </pc:spChg>
        <pc:spChg chg="mod">
          <ac:chgData name="亮 前川" userId="d7d429a203bb0ce1" providerId="LiveId" clId="{113AF5DA-0D7E-4BCF-8652-3B45D5547954}" dt="2023-07-28T08:19:14.626" v="59" actId="2711"/>
          <ac:spMkLst>
            <pc:docMk/>
            <pc:sldMk cId="2937915315" sldId="259"/>
            <ac:spMk id="147" creationId="{00000000-0000-0000-0000-000000000000}"/>
          </ac:spMkLst>
        </pc:spChg>
        <pc:spChg chg="del mod">
          <ac:chgData name="亮 前川" userId="d7d429a203bb0ce1" providerId="LiveId" clId="{113AF5DA-0D7E-4BCF-8652-3B45D5547954}" dt="2023-07-30T13:18:56.495" v="1791" actId="478"/>
          <ac:spMkLst>
            <pc:docMk/>
            <pc:sldMk cId="2937915315" sldId="259"/>
            <ac:spMk id="156" creationId="{11620205-2322-4B81-90EE-E347759F0120}"/>
          </ac:spMkLst>
        </pc:spChg>
        <pc:spChg chg="del mod">
          <ac:chgData name="亮 前川" userId="d7d429a203bb0ce1" providerId="LiveId" clId="{113AF5DA-0D7E-4BCF-8652-3B45D5547954}" dt="2023-07-30T12:27:25.525" v="1045" actId="478"/>
          <ac:spMkLst>
            <pc:docMk/>
            <pc:sldMk cId="2937915315" sldId="259"/>
            <ac:spMk id="157" creationId="{5863DD57-B7A5-46CA-AD71-284C3765889F}"/>
          </ac:spMkLst>
        </pc:spChg>
        <pc:spChg chg="mod topLvl">
          <ac:chgData name="亮 前川" userId="d7d429a203bb0ce1" providerId="LiveId" clId="{113AF5DA-0D7E-4BCF-8652-3B45D5547954}" dt="2023-07-30T07:09:04.951" v="553" actId="164"/>
          <ac:spMkLst>
            <pc:docMk/>
            <pc:sldMk cId="2937915315" sldId="259"/>
            <ac:spMk id="162" creationId="{BD92D348-0464-42C7-9045-0C85EDBD952E}"/>
          </ac:spMkLst>
        </pc:spChg>
        <pc:spChg chg="mod topLvl">
          <ac:chgData name="亮 前川" userId="d7d429a203bb0ce1" providerId="LiveId" clId="{113AF5DA-0D7E-4BCF-8652-3B45D5547954}" dt="2023-07-30T07:09:04.951" v="553" actId="164"/>
          <ac:spMkLst>
            <pc:docMk/>
            <pc:sldMk cId="2937915315" sldId="259"/>
            <ac:spMk id="164" creationId="{63013042-B852-4FB4-8F89-E3ECED0C504A}"/>
          </ac:spMkLst>
        </pc:spChg>
        <pc:spChg chg="mod topLvl">
          <ac:chgData name="亮 前川" userId="d7d429a203bb0ce1" providerId="LiveId" clId="{113AF5DA-0D7E-4BCF-8652-3B45D5547954}" dt="2023-07-30T07:09:04.951" v="553" actId="164"/>
          <ac:spMkLst>
            <pc:docMk/>
            <pc:sldMk cId="2937915315" sldId="259"/>
            <ac:spMk id="165" creationId="{B3BED4F4-7193-4A64-B98F-B549D5F82FAF}"/>
          </ac:spMkLst>
        </pc:spChg>
        <pc:spChg chg="mod topLvl">
          <ac:chgData name="亮 前川" userId="d7d429a203bb0ce1" providerId="LiveId" clId="{113AF5DA-0D7E-4BCF-8652-3B45D5547954}" dt="2023-07-30T07:09:04.951" v="553" actId="164"/>
          <ac:spMkLst>
            <pc:docMk/>
            <pc:sldMk cId="2937915315" sldId="259"/>
            <ac:spMk id="167" creationId="{BB3FB217-C63D-47FC-BAA8-48CFDDDC4C06}"/>
          </ac:spMkLst>
        </pc:spChg>
        <pc:spChg chg="mod topLvl">
          <ac:chgData name="亮 前川" userId="d7d429a203bb0ce1" providerId="LiveId" clId="{113AF5DA-0D7E-4BCF-8652-3B45D5547954}" dt="2023-07-30T07:09:04.951" v="553" actId="164"/>
          <ac:spMkLst>
            <pc:docMk/>
            <pc:sldMk cId="2937915315" sldId="259"/>
            <ac:spMk id="168" creationId="{A0BD77C1-954F-4677-9476-E5FF6A997FBB}"/>
          </ac:spMkLst>
        </pc:spChg>
        <pc:spChg chg="mod topLvl">
          <ac:chgData name="亮 前川" userId="d7d429a203bb0ce1" providerId="LiveId" clId="{113AF5DA-0D7E-4BCF-8652-3B45D5547954}" dt="2023-07-30T07:09:04.951" v="553" actId="164"/>
          <ac:spMkLst>
            <pc:docMk/>
            <pc:sldMk cId="2937915315" sldId="259"/>
            <ac:spMk id="170" creationId="{FE161E56-834D-47F3-9065-13CCF0797A06}"/>
          </ac:spMkLst>
        </pc:spChg>
        <pc:spChg chg="mod topLvl">
          <ac:chgData name="亮 前川" userId="d7d429a203bb0ce1" providerId="LiveId" clId="{113AF5DA-0D7E-4BCF-8652-3B45D5547954}" dt="2023-07-30T07:09:04.951" v="553" actId="164"/>
          <ac:spMkLst>
            <pc:docMk/>
            <pc:sldMk cId="2937915315" sldId="259"/>
            <ac:spMk id="171" creationId="{B45AD13B-988E-4F1C-B3D4-9B7A3C1EEE45}"/>
          </ac:spMkLst>
        </pc:spChg>
        <pc:spChg chg="mod topLvl">
          <ac:chgData name="亮 前川" userId="d7d429a203bb0ce1" providerId="LiveId" clId="{113AF5DA-0D7E-4BCF-8652-3B45D5547954}" dt="2023-07-30T07:09:04.951" v="553" actId="164"/>
          <ac:spMkLst>
            <pc:docMk/>
            <pc:sldMk cId="2937915315" sldId="259"/>
            <ac:spMk id="172" creationId="{8DC167D8-C001-4F5C-87A7-8611BDF7A99A}"/>
          </ac:spMkLst>
        </pc:spChg>
        <pc:spChg chg="mod topLvl">
          <ac:chgData name="亮 前川" userId="d7d429a203bb0ce1" providerId="LiveId" clId="{113AF5DA-0D7E-4BCF-8652-3B45D5547954}" dt="2023-07-30T07:09:04.951" v="553" actId="164"/>
          <ac:spMkLst>
            <pc:docMk/>
            <pc:sldMk cId="2937915315" sldId="259"/>
            <ac:spMk id="173" creationId="{1019D4D5-9BC3-4D4B-8688-DA7404F59427}"/>
          </ac:spMkLst>
        </pc:spChg>
        <pc:spChg chg="mod topLvl">
          <ac:chgData name="亮 前川" userId="d7d429a203bb0ce1" providerId="LiveId" clId="{113AF5DA-0D7E-4BCF-8652-3B45D5547954}" dt="2023-07-30T07:09:04.951" v="553" actId="164"/>
          <ac:spMkLst>
            <pc:docMk/>
            <pc:sldMk cId="2937915315" sldId="259"/>
            <ac:spMk id="175" creationId="{E3A53221-53FA-4C7D-9EE2-9AC52A66D6E7}"/>
          </ac:spMkLst>
        </pc:spChg>
        <pc:spChg chg="mod topLvl">
          <ac:chgData name="亮 前川" userId="d7d429a203bb0ce1" providerId="LiveId" clId="{113AF5DA-0D7E-4BCF-8652-3B45D5547954}" dt="2023-07-30T07:09:04.951" v="553" actId="164"/>
          <ac:spMkLst>
            <pc:docMk/>
            <pc:sldMk cId="2937915315" sldId="259"/>
            <ac:spMk id="176" creationId="{87AD96C7-E6CE-4D33-B145-286C3A4FFBE8}"/>
          </ac:spMkLst>
        </pc:spChg>
        <pc:spChg chg="mod topLvl">
          <ac:chgData name="亮 前川" userId="d7d429a203bb0ce1" providerId="LiveId" clId="{113AF5DA-0D7E-4BCF-8652-3B45D5547954}" dt="2023-07-30T07:09:04.951" v="553" actId="164"/>
          <ac:spMkLst>
            <pc:docMk/>
            <pc:sldMk cId="2937915315" sldId="259"/>
            <ac:spMk id="178" creationId="{158B946B-EFFD-4733-98E9-403F9A7CA581}"/>
          </ac:spMkLst>
        </pc:spChg>
        <pc:spChg chg="mod topLvl">
          <ac:chgData name="亮 前川" userId="d7d429a203bb0ce1" providerId="LiveId" clId="{113AF5DA-0D7E-4BCF-8652-3B45D5547954}" dt="2023-07-30T07:09:04.951" v="553" actId="164"/>
          <ac:spMkLst>
            <pc:docMk/>
            <pc:sldMk cId="2937915315" sldId="259"/>
            <ac:spMk id="179" creationId="{8911E760-07F6-41B1-BE60-C9FF27C9DB85}"/>
          </ac:spMkLst>
        </pc:spChg>
        <pc:spChg chg="mod topLvl">
          <ac:chgData name="亮 前川" userId="d7d429a203bb0ce1" providerId="LiveId" clId="{113AF5DA-0D7E-4BCF-8652-3B45D5547954}" dt="2023-07-30T07:09:04.951" v="553" actId="164"/>
          <ac:spMkLst>
            <pc:docMk/>
            <pc:sldMk cId="2937915315" sldId="259"/>
            <ac:spMk id="181" creationId="{C16B9AF6-290A-421D-9021-204CDC5BB745}"/>
          </ac:spMkLst>
        </pc:spChg>
        <pc:spChg chg="mod topLvl">
          <ac:chgData name="亮 前川" userId="d7d429a203bb0ce1" providerId="LiveId" clId="{113AF5DA-0D7E-4BCF-8652-3B45D5547954}" dt="2023-07-30T07:09:04.951" v="553" actId="164"/>
          <ac:spMkLst>
            <pc:docMk/>
            <pc:sldMk cId="2937915315" sldId="259"/>
            <ac:spMk id="182" creationId="{94AF44B3-F867-45B6-A3CD-896F279EB599}"/>
          </ac:spMkLst>
        </pc:spChg>
        <pc:spChg chg="mod topLvl">
          <ac:chgData name="亮 前川" userId="d7d429a203bb0ce1" providerId="LiveId" clId="{113AF5DA-0D7E-4BCF-8652-3B45D5547954}" dt="2023-07-30T07:09:04.951" v="553" actId="164"/>
          <ac:spMkLst>
            <pc:docMk/>
            <pc:sldMk cId="2937915315" sldId="259"/>
            <ac:spMk id="184" creationId="{8753A876-9B9F-4B84-872C-1A17EC7FB43F}"/>
          </ac:spMkLst>
        </pc:spChg>
        <pc:spChg chg="mod topLvl">
          <ac:chgData name="亮 前川" userId="d7d429a203bb0ce1" providerId="LiveId" clId="{113AF5DA-0D7E-4BCF-8652-3B45D5547954}" dt="2023-07-30T07:09:04.951" v="553" actId="164"/>
          <ac:spMkLst>
            <pc:docMk/>
            <pc:sldMk cId="2937915315" sldId="259"/>
            <ac:spMk id="185" creationId="{16DF2758-E682-4356-9FA8-E868BF42EC4E}"/>
          </ac:spMkLst>
        </pc:spChg>
        <pc:spChg chg="mod topLvl">
          <ac:chgData name="亮 前川" userId="d7d429a203bb0ce1" providerId="LiveId" clId="{113AF5DA-0D7E-4BCF-8652-3B45D5547954}" dt="2023-07-30T07:09:04.951" v="553" actId="164"/>
          <ac:spMkLst>
            <pc:docMk/>
            <pc:sldMk cId="2937915315" sldId="259"/>
            <ac:spMk id="186" creationId="{FBD72501-CBC1-48E7-8AF7-99C4FE8A0E94}"/>
          </ac:spMkLst>
        </pc:spChg>
        <pc:spChg chg="mod topLvl">
          <ac:chgData name="亮 前川" userId="d7d429a203bb0ce1" providerId="LiveId" clId="{113AF5DA-0D7E-4BCF-8652-3B45D5547954}" dt="2023-07-30T07:09:04.951" v="553" actId="164"/>
          <ac:spMkLst>
            <pc:docMk/>
            <pc:sldMk cId="2937915315" sldId="259"/>
            <ac:spMk id="187" creationId="{DA578438-E73E-4583-8F89-626C1D797E5D}"/>
          </ac:spMkLst>
        </pc:spChg>
        <pc:spChg chg="mod">
          <ac:chgData name="亮 前川" userId="d7d429a203bb0ce1" providerId="LiveId" clId="{113AF5DA-0D7E-4BCF-8652-3B45D5547954}" dt="2023-07-30T14:09:26.028" v="2242" actId="1036"/>
          <ac:spMkLst>
            <pc:docMk/>
            <pc:sldMk cId="2937915315" sldId="259"/>
            <ac:spMk id="188" creationId="{00000000-0000-0000-0000-000000000000}"/>
          </ac:spMkLst>
        </pc:spChg>
        <pc:spChg chg="mod">
          <ac:chgData name="亮 前川" userId="d7d429a203bb0ce1" providerId="LiveId" clId="{113AF5DA-0D7E-4BCF-8652-3B45D5547954}" dt="2023-07-30T14:11:22.897" v="2255" actId="14100"/>
          <ac:spMkLst>
            <pc:docMk/>
            <pc:sldMk cId="2937915315" sldId="259"/>
            <ac:spMk id="189" creationId="{00000000-0000-0000-0000-000000000000}"/>
          </ac:spMkLst>
        </pc:spChg>
        <pc:spChg chg="mod">
          <ac:chgData name="亮 前川" userId="d7d429a203bb0ce1" providerId="LiveId" clId="{113AF5DA-0D7E-4BCF-8652-3B45D5547954}" dt="2023-07-30T14:11:25.867" v="2256" actId="14100"/>
          <ac:spMkLst>
            <pc:docMk/>
            <pc:sldMk cId="2937915315" sldId="259"/>
            <ac:spMk id="190" creationId="{00000000-0000-0000-0000-000000000000}"/>
          </ac:spMkLst>
        </pc:spChg>
        <pc:spChg chg="mod topLvl">
          <ac:chgData name="亮 前川" userId="d7d429a203bb0ce1" providerId="LiveId" clId="{113AF5DA-0D7E-4BCF-8652-3B45D5547954}" dt="2023-07-30T07:09:04.951" v="553" actId="164"/>
          <ac:spMkLst>
            <pc:docMk/>
            <pc:sldMk cId="2937915315" sldId="259"/>
            <ac:spMk id="191" creationId="{AFE03475-33B4-498E-8AB5-0C34389C834D}"/>
          </ac:spMkLst>
        </pc:spChg>
        <pc:spChg chg="mod topLvl">
          <ac:chgData name="亮 前川" userId="d7d429a203bb0ce1" providerId="LiveId" clId="{113AF5DA-0D7E-4BCF-8652-3B45D5547954}" dt="2023-07-30T07:09:04.951" v="553" actId="164"/>
          <ac:spMkLst>
            <pc:docMk/>
            <pc:sldMk cId="2937915315" sldId="259"/>
            <ac:spMk id="192" creationId="{A0A65916-F665-4FF7-98D6-524BFEDFFDF3}"/>
          </ac:spMkLst>
        </pc:spChg>
        <pc:spChg chg="mod topLvl">
          <ac:chgData name="亮 前川" userId="d7d429a203bb0ce1" providerId="LiveId" clId="{113AF5DA-0D7E-4BCF-8652-3B45D5547954}" dt="2023-07-30T07:09:04.951" v="553" actId="164"/>
          <ac:spMkLst>
            <pc:docMk/>
            <pc:sldMk cId="2937915315" sldId="259"/>
            <ac:spMk id="193" creationId="{63609649-C91C-412C-9D85-3EB47E5CDB3D}"/>
          </ac:spMkLst>
        </pc:spChg>
        <pc:spChg chg="mod topLvl">
          <ac:chgData name="亮 前川" userId="d7d429a203bb0ce1" providerId="LiveId" clId="{113AF5DA-0D7E-4BCF-8652-3B45D5547954}" dt="2023-07-30T07:09:04.951" v="553" actId="164"/>
          <ac:spMkLst>
            <pc:docMk/>
            <pc:sldMk cId="2937915315" sldId="259"/>
            <ac:spMk id="194" creationId="{7BFC0029-C425-4477-BA1D-3C67E2AA432A}"/>
          </ac:spMkLst>
        </pc:spChg>
        <pc:spChg chg="mod">
          <ac:chgData name="亮 前川" userId="d7d429a203bb0ce1" providerId="LiveId" clId="{113AF5DA-0D7E-4BCF-8652-3B45D5547954}" dt="2023-07-30T07:09:04.951" v="553" actId="164"/>
          <ac:spMkLst>
            <pc:docMk/>
            <pc:sldMk cId="2937915315" sldId="259"/>
            <ac:spMk id="195" creationId="{638FC568-8BDA-4402-BD71-90AF1C055748}"/>
          </ac:spMkLst>
        </pc:spChg>
        <pc:spChg chg="mod">
          <ac:chgData name="亮 前川" userId="d7d429a203bb0ce1" providerId="LiveId" clId="{113AF5DA-0D7E-4BCF-8652-3B45D5547954}" dt="2023-07-28T08:19:14.626" v="59" actId="2711"/>
          <ac:spMkLst>
            <pc:docMk/>
            <pc:sldMk cId="2937915315" sldId="259"/>
            <ac:spMk id="308" creationId="{00000000-0000-0000-0000-000000000000}"/>
          </ac:spMkLst>
        </pc:spChg>
        <pc:spChg chg="mod">
          <ac:chgData name="亮 前川" userId="d7d429a203bb0ce1" providerId="LiveId" clId="{113AF5DA-0D7E-4BCF-8652-3B45D5547954}" dt="2023-07-31T01:41:14.400" v="4134" actId="14100"/>
          <ac:spMkLst>
            <pc:docMk/>
            <pc:sldMk cId="2937915315" sldId="259"/>
            <ac:spMk id="309" creationId="{00000000-0000-0000-0000-000000000000}"/>
          </ac:spMkLst>
        </pc:spChg>
        <pc:spChg chg="mod">
          <ac:chgData name="亮 前川" userId="d7d429a203bb0ce1" providerId="LiveId" clId="{113AF5DA-0D7E-4BCF-8652-3B45D5547954}" dt="2023-07-30T14:10:32.195" v="2250" actId="14100"/>
          <ac:spMkLst>
            <pc:docMk/>
            <pc:sldMk cId="2937915315" sldId="259"/>
            <ac:spMk id="360" creationId="{00000000-0000-0000-0000-000000000000}"/>
          </ac:spMkLst>
        </pc:spChg>
        <pc:spChg chg="mod">
          <ac:chgData name="亮 前川" userId="d7d429a203bb0ce1" providerId="LiveId" clId="{113AF5DA-0D7E-4BCF-8652-3B45D5547954}" dt="2023-07-28T08:19:14.626" v="59" actId="2711"/>
          <ac:spMkLst>
            <pc:docMk/>
            <pc:sldMk cId="2937915315" sldId="259"/>
            <ac:spMk id="361" creationId="{00000000-0000-0000-0000-000000000000}"/>
          </ac:spMkLst>
        </pc:spChg>
        <pc:spChg chg="mod">
          <ac:chgData name="亮 前川" userId="d7d429a203bb0ce1" providerId="LiveId" clId="{113AF5DA-0D7E-4BCF-8652-3B45D5547954}" dt="2023-07-28T08:19:14.626" v="59" actId="2711"/>
          <ac:spMkLst>
            <pc:docMk/>
            <pc:sldMk cId="2937915315" sldId="259"/>
            <ac:spMk id="383" creationId="{00000000-0000-0000-0000-000000000000}"/>
          </ac:spMkLst>
        </pc:spChg>
        <pc:spChg chg="mod">
          <ac:chgData name="亮 前川" userId="d7d429a203bb0ce1" providerId="LiveId" clId="{113AF5DA-0D7E-4BCF-8652-3B45D5547954}" dt="2023-07-28T08:19:14.626" v="59" actId="2711"/>
          <ac:spMkLst>
            <pc:docMk/>
            <pc:sldMk cId="2937915315" sldId="259"/>
            <ac:spMk id="416" creationId="{00000000-0000-0000-0000-000000000000}"/>
          </ac:spMkLst>
        </pc:spChg>
        <pc:spChg chg="mod">
          <ac:chgData name="亮 前川" userId="d7d429a203bb0ce1" providerId="LiveId" clId="{113AF5DA-0D7E-4BCF-8652-3B45D5547954}" dt="2023-07-30T14:11:51.355" v="2259" actId="14100"/>
          <ac:spMkLst>
            <pc:docMk/>
            <pc:sldMk cId="2937915315" sldId="259"/>
            <ac:spMk id="419" creationId="{00000000-0000-0000-0000-000000000000}"/>
          </ac:spMkLst>
        </pc:spChg>
        <pc:spChg chg="mod">
          <ac:chgData name="亮 前川" userId="d7d429a203bb0ce1" providerId="LiveId" clId="{113AF5DA-0D7E-4BCF-8652-3B45D5547954}" dt="2023-07-30T14:11:58.506" v="2261" actId="14100"/>
          <ac:spMkLst>
            <pc:docMk/>
            <pc:sldMk cId="2937915315" sldId="259"/>
            <ac:spMk id="420" creationId="{00000000-0000-0000-0000-000000000000}"/>
          </ac:spMkLst>
        </pc:spChg>
        <pc:spChg chg="mod">
          <ac:chgData name="亮 前川" userId="d7d429a203bb0ce1" providerId="LiveId" clId="{113AF5DA-0D7E-4BCF-8652-3B45D5547954}" dt="2023-07-28T08:19:14.626" v="59" actId="2711"/>
          <ac:spMkLst>
            <pc:docMk/>
            <pc:sldMk cId="2937915315" sldId="259"/>
            <ac:spMk id="427" creationId="{00000000-0000-0000-0000-000000000000}"/>
          </ac:spMkLst>
        </pc:spChg>
        <pc:spChg chg="mod">
          <ac:chgData name="亮 前川" userId="d7d429a203bb0ce1" providerId="LiveId" clId="{113AF5DA-0D7E-4BCF-8652-3B45D5547954}" dt="2023-07-31T01:44:53.815" v="4234" actId="1038"/>
          <ac:spMkLst>
            <pc:docMk/>
            <pc:sldMk cId="2937915315" sldId="259"/>
            <ac:spMk id="513" creationId="{E0565CBE-E1FA-AF8B-D48B-EF30A9CDAEDD}"/>
          </ac:spMkLst>
        </pc:spChg>
        <pc:spChg chg="mod">
          <ac:chgData name="亮 前川" userId="d7d429a203bb0ce1" providerId="LiveId" clId="{113AF5DA-0D7E-4BCF-8652-3B45D5547954}" dt="2023-07-31T01:44:53.815" v="4234" actId="1038"/>
          <ac:spMkLst>
            <pc:docMk/>
            <pc:sldMk cId="2937915315" sldId="259"/>
            <ac:spMk id="514" creationId="{87F7C471-E8A2-2749-597A-E253485EA5EE}"/>
          </ac:spMkLst>
        </pc:spChg>
        <pc:spChg chg="mod">
          <ac:chgData name="亮 前川" userId="d7d429a203bb0ce1" providerId="LiveId" clId="{113AF5DA-0D7E-4BCF-8652-3B45D5547954}" dt="2023-07-31T01:44:53.815" v="4234" actId="1038"/>
          <ac:spMkLst>
            <pc:docMk/>
            <pc:sldMk cId="2937915315" sldId="259"/>
            <ac:spMk id="515" creationId="{637A9746-F293-A4F8-EC11-4A18497ACEB2}"/>
          </ac:spMkLst>
        </pc:spChg>
        <pc:spChg chg="mod">
          <ac:chgData name="亮 前川" userId="d7d429a203bb0ce1" providerId="LiveId" clId="{113AF5DA-0D7E-4BCF-8652-3B45D5547954}" dt="2023-07-31T01:44:53.815" v="4234" actId="1038"/>
          <ac:spMkLst>
            <pc:docMk/>
            <pc:sldMk cId="2937915315" sldId="259"/>
            <ac:spMk id="516" creationId="{AFBC1532-1C29-93AC-DE17-1CE8291F7843}"/>
          </ac:spMkLst>
        </pc:spChg>
        <pc:spChg chg="mod">
          <ac:chgData name="亮 前川" userId="d7d429a203bb0ce1" providerId="LiveId" clId="{113AF5DA-0D7E-4BCF-8652-3B45D5547954}" dt="2023-07-31T01:44:53.815" v="4234" actId="1038"/>
          <ac:spMkLst>
            <pc:docMk/>
            <pc:sldMk cId="2937915315" sldId="259"/>
            <ac:spMk id="519" creationId="{ACEDA62B-C89D-CF4E-E857-3C3C818624FB}"/>
          </ac:spMkLst>
        </pc:spChg>
        <pc:spChg chg="mod">
          <ac:chgData name="亮 前川" userId="d7d429a203bb0ce1" providerId="LiveId" clId="{113AF5DA-0D7E-4BCF-8652-3B45D5547954}" dt="2023-07-31T01:44:53.815" v="4234" actId="1038"/>
          <ac:spMkLst>
            <pc:docMk/>
            <pc:sldMk cId="2937915315" sldId="259"/>
            <ac:spMk id="520" creationId="{4C889220-B5AE-C918-2D93-2305C2983963}"/>
          </ac:spMkLst>
        </pc:spChg>
        <pc:spChg chg="mod">
          <ac:chgData name="亮 前川" userId="d7d429a203bb0ce1" providerId="LiveId" clId="{113AF5DA-0D7E-4BCF-8652-3B45D5547954}" dt="2023-07-31T01:44:53.815" v="4234" actId="1038"/>
          <ac:spMkLst>
            <pc:docMk/>
            <pc:sldMk cId="2937915315" sldId="259"/>
            <ac:spMk id="522" creationId="{3A3345DF-3B7C-9D41-1CB4-835B528A33BC}"/>
          </ac:spMkLst>
        </pc:spChg>
        <pc:spChg chg="mod">
          <ac:chgData name="亮 前川" userId="d7d429a203bb0ce1" providerId="LiveId" clId="{113AF5DA-0D7E-4BCF-8652-3B45D5547954}" dt="2023-07-31T01:44:53.815" v="4234" actId="1038"/>
          <ac:spMkLst>
            <pc:docMk/>
            <pc:sldMk cId="2937915315" sldId="259"/>
            <ac:spMk id="523" creationId="{53BDEC19-DC94-CF4F-222A-441119AB033B}"/>
          </ac:spMkLst>
        </pc:spChg>
        <pc:spChg chg="mod">
          <ac:chgData name="亮 前川" userId="d7d429a203bb0ce1" providerId="LiveId" clId="{113AF5DA-0D7E-4BCF-8652-3B45D5547954}" dt="2023-07-31T01:44:53.815" v="4234" actId="1038"/>
          <ac:spMkLst>
            <pc:docMk/>
            <pc:sldMk cId="2937915315" sldId="259"/>
            <ac:spMk id="525" creationId="{FD2EF59B-2506-E846-030D-1392BB48F18A}"/>
          </ac:spMkLst>
        </pc:spChg>
        <pc:spChg chg="mod">
          <ac:chgData name="亮 前川" userId="d7d429a203bb0ce1" providerId="LiveId" clId="{113AF5DA-0D7E-4BCF-8652-3B45D5547954}" dt="2023-07-31T01:44:53.815" v="4234" actId="1038"/>
          <ac:spMkLst>
            <pc:docMk/>
            <pc:sldMk cId="2937915315" sldId="259"/>
            <ac:spMk id="526" creationId="{70C122D2-CAFD-0773-0818-6A6C2A1E90EC}"/>
          </ac:spMkLst>
        </pc:spChg>
        <pc:spChg chg="mod">
          <ac:chgData name="亮 前川" userId="d7d429a203bb0ce1" providerId="LiveId" clId="{113AF5DA-0D7E-4BCF-8652-3B45D5547954}" dt="2023-07-31T01:44:53.815" v="4234" actId="1038"/>
          <ac:spMkLst>
            <pc:docMk/>
            <pc:sldMk cId="2937915315" sldId="259"/>
            <ac:spMk id="532" creationId="{3F3E1548-AFEF-8741-DBD7-4B52CF73D1FE}"/>
          </ac:spMkLst>
        </pc:spChg>
        <pc:spChg chg="mod">
          <ac:chgData name="亮 前川" userId="d7d429a203bb0ce1" providerId="LiveId" clId="{113AF5DA-0D7E-4BCF-8652-3B45D5547954}" dt="2023-07-31T01:44:53.815" v="4234" actId="1038"/>
          <ac:spMkLst>
            <pc:docMk/>
            <pc:sldMk cId="2937915315" sldId="259"/>
            <ac:spMk id="533" creationId="{4C1EFF3E-FB03-C048-EB6F-B0CB006D2FA0}"/>
          </ac:spMkLst>
        </pc:spChg>
        <pc:spChg chg="mod">
          <ac:chgData name="亮 前川" userId="d7d429a203bb0ce1" providerId="LiveId" clId="{113AF5DA-0D7E-4BCF-8652-3B45D5547954}" dt="2023-07-31T01:44:53.815" v="4234" actId="1038"/>
          <ac:spMkLst>
            <pc:docMk/>
            <pc:sldMk cId="2937915315" sldId="259"/>
            <ac:spMk id="534" creationId="{81294CD2-243B-E968-4E2C-0C99C6334D97}"/>
          </ac:spMkLst>
        </pc:spChg>
        <pc:spChg chg="mod">
          <ac:chgData name="亮 前川" userId="d7d429a203bb0ce1" providerId="LiveId" clId="{113AF5DA-0D7E-4BCF-8652-3B45D5547954}" dt="2023-07-31T01:44:53.815" v="4234" actId="1038"/>
          <ac:spMkLst>
            <pc:docMk/>
            <pc:sldMk cId="2937915315" sldId="259"/>
            <ac:spMk id="535" creationId="{2688D7C1-D571-01D4-72AB-8ED9AABBA1E5}"/>
          </ac:spMkLst>
        </pc:spChg>
        <pc:spChg chg="mod">
          <ac:chgData name="亮 前川" userId="d7d429a203bb0ce1" providerId="LiveId" clId="{113AF5DA-0D7E-4BCF-8652-3B45D5547954}" dt="2023-07-31T01:44:53.815" v="4234" actId="1038"/>
          <ac:spMkLst>
            <pc:docMk/>
            <pc:sldMk cId="2937915315" sldId="259"/>
            <ac:spMk id="536" creationId="{0398E384-6167-9F15-6AC8-980511EA0ED6}"/>
          </ac:spMkLst>
        </pc:spChg>
        <pc:spChg chg="mod">
          <ac:chgData name="亮 前川" userId="d7d429a203bb0ce1" providerId="LiveId" clId="{113AF5DA-0D7E-4BCF-8652-3B45D5547954}" dt="2023-07-31T01:44:53.815" v="4234" actId="1038"/>
          <ac:spMkLst>
            <pc:docMk/>
            <pc:sldMk cId="2937915315" sldId="259"/>
            <ac:spMk id="537" creationId="{EEF7B171-D731-BD5D-5D43-C7C34FF069D4}"/>
          </ac:spMkLst>
        </pc:spChg>
        <pc:spChg chg="mod">
          <ac:chgData name="亮 前川" userId="d7d429a203bb0ce1" providerId="LiveId" clId="{113AF5DA-0D7E-4BCF-8652-3B45D5547954}" dt="2023-07-31T01:44:53.815" v="4234" actId="1038"/>
          <ac:spMkLst>
            <pc:docMk/>
            <pc:sldMk cId="2937915315" sldId="259"/>
            <ac:spMk id="538" creationId="{5CD64B24-F117-5087-A7F1-77A7CA71EE8A}"/>
          </ac:spMkLst>
        </pc:spChg>
        <pc:spChg chg="mod">
          <ac:chgData name="亮 前川" userId="d7d429a203bb0ce1" providerId="LiveId" clId="{113AF5DA-0D7E-4BCF-8652-3B45D5547954}" dt="2023-07-31T01:44:53.815" v="4234" actId="1038"/>
          <ac:spMkLst>
            <pc:docMk/>
            <pc:sldMk cId="2937915315" sldId="259"/>
            <ac:spMk id="539" creationId="{B0AAB62D-77AA-7DA8-46C0-49CE5F28E3DC}"/>
          </ac:spMkLst>
        </pc:spChg>
        <pc:grpChg chg="add mod">
          <ac:chgData name="亮 前川" userId="d7d429a203bb0ce1" providerId="LiveId" clId="{113AF5DA-0D7E-4BCF-8652-3B45D5547954}" dt="2023-07-31T01:44:21.467" v="4215" actId="1036"/>
          <ac:grpSpMkLst>
            <pc:docMk/>
            <pc:sldMk cId="2937915315" sldId="259"/>
            <ac:grpSpMk id="27" creationId="{46216F6A-4071-DC54-32D9-FA099A17FCD3}"/>
          </ac:grpSpMkLst>
        </pc:grpChg>
        <pc:grpChg chg="mod">
          <ac:chgData name="亮 前川" userId="d7d429a203bb0ce1" providerId="LiveId" clId="{113AF5DA-0D7E-4BCF-8652-3B45D5547954}" dt="2023-07-31T01:45:24.387" v="4249" actId="1035"/>
          <ac:grpSpMkLst>
            <pc:docMk/>
            <pc:sldMk cId="2937915315" sldId="259"/>
            <ac:grpSpMk id="145" creationId="{8D8D76D5-55F7-45DC-B2E9-8FEF13482FAF}"/>
          </ac:grpSpMkLst>
        </pc:grpChg>
        <pc:grpChg chg="del">
          <ac:chgData name="亮 前川" userId="d7d429a203bb0ce1" providerId="LiveId" clId="{113AF5DA-0D7E-4BCF-8652-3B45D5547954}" dt="2023-07-30T07:07:04.459" v="531" actId="165"/>
          <ac:grpSpMkLst>
            <pc:docMk/>
            <pc:sldMk cId="2937915315" sldId="259"/>
            <ac:grpSpMk id="158" creationId="{0B73568B-68A1-4AAC-BD2C-6943BD5CDFE5}"/>
          </ac:grpSpMkLst>
        </pc:grpChg>
        <pc:grpChg chg="mod">
          <ac:chgData name="亮 前川" userId="d7d429a203bb0ce1" providerId="LiveId" clId="{113AF5DA-0D7E-4BCF-8652-3B45D5547954}" dt="2023-07-30T12:31:54.734" v="1287" actId="1036"/>
          <ac:grpSpMkLst>
            <pc:docMk/>
            <pc:sldMk cId="2937915315" sldId="259"/>
            <ac:grpSpMk id="540" creationId="{96FBC841-4051-2AFD-11D2-549E38EDA96A}"/>
          </ac:grpSpMkLst>
        </pc:grpChg>
        <pc:grpChg chg="mod">
          <ac:chgData name="亮 前川" userId="d7d429a203bb0ce1" providerId="LiveId" clId="{113AF5DA-0D7E-4BCF-8652-3B45D5547954}" dt="2023-07-31T01:12:11.443" v="3547" actId="1035"/>
          <ac:grpSpMkLst>
            <pc:docMk/>
            <pc:sldMk cId="2937915315" sldId="259"/>
            <ac:grpSpMk id="552" creationId="{BE85039B-A856-D10B-51FD-4773F67B82CA}"/>
          </ac:grpSpMkLst>
        </pc:grpChg>
        <pc:graphicFrameChg chg="mod ord">
          <ac:chgData name="亮 前川" userId="d7d429a203bb0ce1" providerId="LiveId" clId="{113AF5DA-0D7E-4BCF-8652-3B45D5547954}" dt="2023-07-31T01:44:53.815" v="4234" actId="1038"/>
          <ac:graphicFrameMkLst>
            <pc:docMk/>
            <pc:sldMk cId="2937915315" sldId="259"/>
            <ac:graphicFrameMk id="112" creationId="{8C0523ED-9C17-396B-9C99-8F6941C6BA5E}"/>
          </ac:graphicFrameMkLst>
        </pc:graphicFrameChg>
        <pc:picChg chg="add mod">
          <ac:chgData name="亮 前川" userId="d7d429a203bb0ce1" providerId="LiveId" clId="{113AF5DA-0D7E-4BCF-8652-3B45D5547954}" dt="2023-07-30T14:16:10.794" v="2399" actId="1076"/>
          <ac:picMkLst>
            <pc:docMk/>
            <pc:sldMk cId="2937915315" sldId="259"/>
            <ac:picMk id="2" creationId="{90FAEF9C-A117-8FE4-AA08-E79956E70E19}"/>
          </ac:picMkLst>
        </pc:picChg>
        <pc:picChg chg="add mod">
          <ac:chgData name="亮 前川" userId="d7d429a203bb0ce1" providerId="LiveId" clId="{113AF5DA-0D7E-4BCF-8652-3B45D5547954}" dt="2023-07-28T08:19:14.626" v="59" actId="2711"/>
          <ac:picMkLst>
            <pc:docMk/>
            <pc:sldMk cId="2937915315" sldId="259"/>
            <ac:picMk id="3" creationId="{1ADF458E-C3FB-8E57-E107-14B58C15AF5A}"/>
          </ac:picMkLst>
        </pc:picChg>
        <pc:picChg chg="add mod">
          <ac:chgData name="亮 前川" userId="d7d429a203bb0ce1" providerId="LiveId" clId="{113AF5DA-0D7E-4BCF-8652-3B45D5547954}" dt="2023-07-31T01:41:22.206" v="4152" actId="1035"/>
          <ac:picMkLst>
            <pc:docMk/>
            <pc:sldMk cId="2937915315" sldId="259"/>
            <ac:picMk id="5" creationId="{B565F6F6-423B-0B4A-95BB-FE5492C83AC9}"/>
          </ac:picMkLst>
        </pc:picChg>
        <pc:picChg chg="add del mod">
          <ac:chgData name="亮 前川" userId="d7d429a203bb0ce1" providerId="LiveId" clId="{113AF5DA-0D7E-4BCF-8652-3B45D5547954}" dt="2023-07-28T08:37:57.971" v="111" actId="478"/>
          <ac:picMkLst>
            <pc:docMk/>
            <pc:sldMk cId="2937915315" sldId="259"/>
            <ac:picMk id="8" creationId="{1AF9E698-8270-6089-29A1-B5CAE8DB5C13}"/>
          </ac:picMkLst>
        </pc:picChg>
        <pc:picChg chg="add del mod">
          <ac:chgData name="亮 前川" userId="d7d429a203bb0ce1" providerId="LiveId" clId="{113AF5DA-0D7E-4BCF-8652-3B45D5547954}" dt="2023-07-28T08:37:57.971" v="111" actId="478"/>
          <ac:picMkLst>
            <pc:docMk/>
            <pc:sldMk cId="2937915315" sldId="259"/>
            <ac:picMk id="11" creationId="{62680D3B-A4D3-4187-1BE7-8FE389A479FA}"/>
          </ac:picMkLst>
        </pc:picChg>
        <pc:picChg chg="add del mod">
          <ac:chgData name="亮 前川" userId="d7d429a203bb0ce1" providerId="LiveId" clId="{113AF5DA-0D7E-4BCF-8652-3B45D5547954}" dt="2023-07-28T08:37:57.971" v="111" actId="478"/>
          <ac:picMkLst>
            <pc:docMk/>
            <pc:sldMk cId="2937915315" sldId="259"/>
            <ac:picMk id="12" creationId="{EFE2935C-7AA8-EF90-FEAC-53665B5C5131}"/>
          </ac:picMkLst>
        </pc:picChg>
        <pc:picChg chg="mod">
          <ac:chgData name="亮 前川" userId="d7d429a203bb0ce1" providerId="LiveId" clId="{113AF5DA-0D7E-4BCF-8652-3B45D5547954}" dt="2023-07-31T00:51:14.614" v="3211" actId="1076"/>
          <ac:picMkLst>
            <pc:docMk/>
            <pc:sldMk cId="2937915315" sldId="259"/>
            <ac:picMk id="13" creationId="{953054AB-5A87-C87B-3548-3C2F3B5626D3}"/>
          </ac:picMkLst>
        </pc:picChg>
        <pc:picChg chg="add del mod">
          <ac:chgData name="亮 前川" userId="d7d429a203bb0ce1" providerId="LiveId" clId="{113AF5DA-0D7E-4BCF-8652-3B45D5547954}" dt="2023-07-30T06:15:12.509" v="272" actId="478"/>
          <ac:picMkLst>
            <pc:docMk/>
            <pc:sldMk cId="2937915315" sldId="259"/>
            <ac:picMk id="19" creationId="{D684FB92-E74F-777D-85BA-9C960D825E56}"/>
          </ac:picMkLst>
        </pc:picChg>
        <pc:picChg chg="add del mod">
          <ac:chgData name="亮 前川" userId="d7d429a203bb0ce1" providerId="LiveId" clId="{113AF5DA-0D7E-4BCF-8652-3B45D5547954}" dt="2023-07-30T06:15:12.971" v="273" actId="478"/>
          <ac:picMkLst>
            <pc:docMk/>
            <pc:sldMk cId="2937915315" sldId="259"/>
            <ac:picMk id="20" creationId="{7165948A-FB53-A161-D322-D24D1B753F07}"/>
          </ac:picMkLst>
        </pc:picChg>
        <pc:picChg chg="mod">
          <ac:chgData name="亮 前川" userId="d7d429a203bb0ce1" providerId="LiveId" clId="{113AF5DA-0D7E-4BCF-8652-3B45D5547954}" dt="2023-07-31T00:51:11.459" v="3210" actId="1076"/>
          <ac:picMkLst>
            <pc:docMk/>
            <pc:sldMk cId="2937915315" sldId="259"/>
            <ac:picMk id="63" creationId="{E92308D2-F802-16E8-2029-F17E9D16879F}"/>
          </ac:picMkLst>
        </pc:picChg>
        <pc:picChg chg="mod">
          <ac:chgData name="亮 前川" userId="d7d429a203bb0ce1" providerId="LiveId" clId="{113AF5DA-0D7E-4BCF-8652-3B45D5547954}" dt="2023-07-31T01:44:53.815" v="4234" actId="1038"/>
          <ac:picMkLst>
            <pc:docMk/>
            <pc:sldMk cId="2937915315" sldId="259"/>
            <ac:picMk id="113" creationId="{E77A5218-F801-D06C-E4F4-08B6D96E66D1}"/>
          </ac:picMkLst>
        </pc:picChg>
        <pc:picChg chg="mod">
          <ac:chgData name="亮 前川" userId="d7d429a203bb0ce1" providerId="LiveId" clId="{113AF5DA-0D7E-4BCF-8652-3B45D5547954}" dt="2023-07-31T01:44:53.815" v="4234" actId="1038"/>
          <ac:picMkLst>
            <pc:docMk/>
            <pc:sldMk cId="2937915315" sldId="259"/>
            <ac:picMk id="114" creationId="{DB7063E1-B009-F322-7D3A-FD5AEC4B652F}"/>
          </ac:picMkLst>
        </pc:picChg>
        <pc:picChg chg="mod">
          <ac:chgData name="亮 前川" userId="d7d429a203bb0ce1" providerId="LiveId" clId="{113AF5DA-0D7E-4BCF-8652-3B45D5547954}" dt="2023-07-31T01:44:53.815" v="4234" actId="1038"/>
          <ac:picMkLst>
            <pc:docMk/>
            <pc:sldMk cId="2937915315" sldId="259"/>
            <ac:picMk id="116" creationId="{67FE47C4-5DF2-35CB-BDF7-884B4C856167}"/>
          </ac:picMkLst>
        </pc:picChg>
        <pc:picChg chg="mod">
          <ac:chgData name="亮 前川" userId="d7d429a203bb0ce1" providerId="LiveId" clId="{113AF5DA-0D7E-4BCF-8652-3B45D5547954}" dt="2023-07-31T01:44:53.815" v="4234" actId="1038"/>
          <ac:picMkLst>
            <pc:docMk/>
            <pc:sldMk cId="2937915315" sldId="259"/>
            <ac:picMk id="117" creationId="{1DB11944-C550-1D6F-C3AA-0D51C66A059A}"/>
          </ac:picMkLst>
        </pc:picChg>
        <pc:picChg chg="mod">
          <ac:chgData name="亮 前川" userId="d7d429a203bb0ce1" providerId="LiveId" clId="{113AF5DA-0D7E-4BCF-8652-3B45D5547954}" dt="2023-07-30T13:44:13.245" v="2202" actId="1076"/>
          <ac:picMkLst>
            <pc:docMk/>
            <pc:sldMk cId="2937915315" sldId="259"/>
            <ac:picMk id="121" creationId="{82D34DC0-649F-4A17-B1CA-2EE0A3A7915B}"/>
          </ac:picMkLst>
        </pc:picChg>
        <pc:picChg chg="mod">
          <ac:chgData name="亮 前川" userId="d7d429a203bb0ce1" providerId="LiveId" clId="{113AF5DA-0D7E-4BCF-8652-3B45D5547954}" dt="2023-07-31T01:26:32.465" v="3735" actId="1076"/>
          <ac:picMkLst>
            <pc:docMk/>
            <pc:sldMk cId="2937915315" sldId="259"/>
            <ac:picMk id="133" creationId="{27C97E4D-02D9-4CC3-A16B-F992E5CD5878}"/>
          </ac:picMkLst>
        </pc:picChg>
        <pc:picChg chg="mod">
          <ac:chgData name="亮 前川" userId="d7d429a203bb0ce1" providerId="LiveId" clId="{113AF5DA-0D7E-4BCF-8652-3B45D5547954}" dt="2023-07-31T01:45:24.387" v="4249" actId="1035"/>
          <ac:picMkLst>
            <pc:docMk/>
            <pc:sldMk cId="2937915315" sldId="259"/>
            <ac:picMk id="553" creationId="{18BCE003-5459-4EC5-978E-2A5AC2B8B0A2}"/>
          </ac:picMkLst>
        </pc:picChg>
        <pc:picChg chg="mod">
          <ac:chgData name="亮 前川" userId="d7d429a203bb0ce1" providerId="LiveId" clId="{113AF5DA-0D7E-4BCF-8652-3B45D5547954}" dt="2023-07-31T01:45:24.387" v="4249" actId="1035"/>
          <ac:picMkLst>
            <pc:docMk/>
            <pc:sldMk cId="2937915315" sldId="259"/>
            <ac:picMk id="554" creationId="{6AE8EA3C-CB1B-BD7B-8C11-141CA7E8D0FE}"/>
          </ac:picMkLst>
        </pc:picChg>
        <pc:picChg chg="mod ord modCrop">
          <ac:chgData name="亮 前川" userId="d7d429a203bb0ce1" providerId="LiveId" clId="{113AF5DA-0D7E-4BCF-8652-3B45D5547954}" dt="2023-07-31T01:45:24.387" v="4249" actId="1035"/>
          <ac:picMkLst>
            <pc:docMk/>
            <pc:sldMk cId="2937915315" sldId="259"/>
            <ac:picMk id="555" creationId="{F6D925D3-4A8F-B99D-82C0-CADEE7A7F480}"/>
          </ac:picMkLst>
        </pc:picChg>
        <pc:picChg chg="mod ord">
          <ac:chgData name="亮 前川" userId="d7d429a203bb0ce1" providerId="LiveId" clId="{113AF5DA-0D7E-4BCF-8652-3B45D5547954}" dt="2023-07-31T01:44:12.912" v="4199" actId="1035"/>
          <ac:picMkLst>
            <pc:docMk/>
            <pc:sldMk cId="2937915315" sldId="259"/>
            <ac:picMk id="556" creationId="{5957DF18-0EB0-E444-6109-60FB9A2A51EF}"/>
          </ac:picMkLst>
        </pc:picChg>
        <pc:picChg chg="mod ord modCrop">
          <ac:chgData name="亮 前川" userId="d7d429a203bb0ce1" providerId="LiveId" clId="{113AF5DA-0D7E-4BCF-8652-3B45D5547954}" dt="2023-07-31T01:44:12.912" v="4199" actId="1035"/>
          <ac:picMkLst>
            <pc:docMk/>
            <pc:sldMk cId="2937915315" sldId="259"/>
            <ac:picMk id="557" creationId="{AB434121-314F-7A4A-DEE6-A356FF5A8F7D}"/>
          </ac:picMkLst>
        </pc:picChg>
        <pc:picChg chg="mod ord">
          <ac:chgData name="亮 前川" userId="d7d429a203bb0ce1" providerId="LiveId" clId="{113AF5DA-0D7E-4BCF-8652-3B45D5547954}" dt="2023-07-31T01:44:12.912" v="4199" actId="1035"/>
          <ac:picMkLst>
            <pc:docMk/>
            <pc:sldMk cId="2937915315" sldId="259"/>
            <ac:picMk id="561" creationId="{0267F65C-D204-5B05-2784-18E91F8F9C59}"/>
          </ac:picMkLst>
        </pc:picChg>
        <pc:picChg chg="mod modCrop">
          <ac:chgData name="亮 前川" userId="d7d429a203bb0ce1" providerId="LiveId" clId="{113AF5DA-0D7E-4BCF-8652-3B45D5547954}" dt="2023-07-31T01:45:24.387" v="4249" actId="1035"/>
          <ac:picMkLst>
            <pc:docMk/>
            <pc:sldMk cId="2937915315" sldId="259"/>
            <ac:picMk id="562" creationId="{CEE2CC4B-7709-62FA-DA2A-9CE660D801A5}"/>
          </ac:picMkLst>
        </pc:picChg>
        <pc:picChg chg="mod modCrop">
          <ac:chgData name="亮 前川" userId="d7d429a203bb0ce1" providerId="LiveId" clId="{113AF5DA-0D7E-4BCF-8652-3B45D5547954}" dt="2023-07-31T01:45:24.387" v="4249" actId="1035"/>
          <ac:picMkLst>
            <pc:docMk/>
            <pc:sldMk cId="2937915315" sldId="259"/>
            <ac:picMk id="563" creationId="{6C7513E6-7C14-F2A7-62FD-9F464309D984}"/>
          </ac:picMkLst>
        </pc:picChg>
        <pc:cxnChg chg="add mod">
          <ac:chgData name="亮 前川" userId="d7d429a203bb0ce1" providerId="LiveId" clId="{113AF5DA-0D7E-4BCF-8652-3B45D5547954}" dt="2023-07-31T01:44:21.467" v="4215" actId="1036"/>
          <ac:cxnSpMkLst>
            <pc:docMk/>
            <pc:sldMk cId="2937915315" sldId="259"/>
            <ac:cxnSpMk id="33" creationId="{C7FB4F27-D31C-C818-38D8-468B453408D4}"/>
          </ac:cxnSpMkLst>
        </pc:cxnChg>
        <pc:cxnChg chg="add del mod">
          <ac:chgData name="亮 前川" userId="d7d429a203bb0ce1" providerId="LiveId" clId="{113AF5DA-0D7E-4BCF-8652-3B45D5547954}" dt="2023-07-30T12:48:48.991" v="1456" actId="478"/>
          <ac:cxnSpMkLst>
            <pc:docMk/>
            <pc:sldMk cId="2937915315" sldId="259"/>
            <ac:cxnSpMk id="35" creationId="{BC0FFF14-1A16-36CD-6B44-3D62FC04663A}"/>
          </ac:cxnSpMkLst>
        </pc:cxnChg>
        <pc:cxnChg chg="add mod">
          <ac:chgData name="亮 前川" userId="d7d429a203bb0ce1" providerId="LiveId" clId="{113AF5DA-0D7E-4BCF-8652-3B45D5547954}" dt="2023-07-31T01:44:31.578" v="4218" actId="14100"/>
          <ac:cxnSpMkLst>
            <pc:docMk/>
            <pc:sldMk cId="2937915315" sldId="259"/>
            <ac:cxnSpMk id="56" creationId="{A1AAD365-CDA8-2087-CA76-7B99E8A4DAF2}"/>
          </ac:cxnSpMkLst>
        </pc:cxnChg>
        <pc:cxnChg chg="add mod">
          <ac:chgData name="亮 前川" userId="d7d429a203bb0ce1" providerId="LiveId" clId="{113AF5DA-0D7E-4BCF-8652-3B45D5547954}" dt="2023-07-31T01:44:53.815" v="4234" actId="1038"/>
          <ac:cxnSpMkLst>
            <pc:docMk/>
            <pc:sldMk cId="2937915315" sldId="259"/>
            <ac:cxnSpMk id="72" creationId="{E8A06E95-B768-0E6C-92EF-349C8DC2B7CD}"/>
          </ac:cxnSpMkLst>
        </pc:cxnChg>
        <pc:cxnChg chg="mod">
          <ac:chgData name="亮 前川" userId="d7d429a203bb0ce1" providerId="LiveId" clId="{113AF5DA-0D7E-4BCF-8652-3B45D5547954}" dt="2023-07-31T01:44:53.815" v="4234" actId="1038"/>
          <ac:cxnSpMkLst>
            <pc:docMk/>
            <pc:sldMk cId="2937915315" sldId="259"/>
            <ac:cxnSpMk id="99" creationId="{9A87E6F5-4EB7-4FF7-7176-333FC9DF40B9}"/>
          </ac:cxnSpMkLst>
        </pc:cxnChg>
        <pc:cxnChg chg="del mod">
          <ac:chgData name="亮 前川" userId="d7d429a203bb0ce1" providerId="LiveId" clId="{113AF5DA-0D7E-4BCF-8652-3B45D5547954}" dt="2023-07-30T14:23:57.786" v="2756" actId="478"/>
          <ac:cxnSpMkLst>
            <pc:docMk/>
            <pc:sldMk cId="2937915315" sldId="259"/>
            <ac:cxnSpMk id="103" creationId="{FCCF3489-30B6-8CD8-2BB2-9844791BD463}"/>
          </ac:cxnSpMkLst>
        </pc:cxnChg>
        <pc:cxnChg chg="mod">
          <ac:chgData name="亮 前川" userId="d7d429a203bb0ce1" providerId="LiveId" clId="{113AF5DA-0D7E-4BCF-8652-3B45D5547954}" dt="2023-07-31T01:44:53.815" v="4234" actId="1038"/>
          <ac:cxnSpMkLst>
            <pc:docMk/>
            <pc:sldMk cId="2937915315" sldId="259"/>
            <ac:cxnSpMk id="115" creationId="{AFE62E43-37E5-4CFB-4A7F-F7B2D5F6396A}"/>
          </ac:cxnSpMkLst>
        </pc:cxnChg>
        <pc:cxnChg chg="mod">
          <ac:chgData name="亮 前川" userId="d7d429a203bb0ce1" providerId="LiveId" clId="{113AF5DA-0D7E-4BCF-8652-3B45D5547954}" dt="2023-07-31T01:44:53.815" v="4234" actId="1038"/>
          <ac:cxnSpMkLst>
            <pc:docMk/>
            <pc:sldMk cId="2937915315" sldId="259"/>
            <ac:cxnSpMk id="118" creationId="{778FF414-570A-D14F-27E0-08A449FD9BFD}"/>
          </ac:cxnSpMkLst>
        </pc:cxnChg>
        <pc:cxnChg chg="mod">
          <ac:chgData name="亮 前川" userId="d7d429a203bb0ce1" providerId="LiveId" clId="{113AF5DA-0D7E-4BCF-8652-3B45D5547954}" dt="2023-07-31T01:44:53.815" v="4234" actId="1038"/>
          <ac:cxnSpMkLst>
            <pc:docMk/>
            <pc:sldMk cId="2937915315" sldId="259"/>
            <ac:cxnSpMk id="119" creationId="{EBF88C4D-811D-F618-6489-115BB7AFE386}"/>
          </ac:cxnSpMkLst>
        </pc:cxnChg>
        <pc:cxnChg chg="mod">
          <ac:chgData name="亮 前川" userId="d7d429a203bb0ce1" providerId="LiveId" clId="{113AF5DA-0D7E-4BCF-8652-3B45D5547954}" dt="2023-07-31T01:44:53.815" v="4234" actId="1038"/>
          <ac:cxnSpMkLst>
            <pc:docMk/>
            <pc:sldMk cId="2937915315" sldId="259"/>
            <ac:cxnSpMk id="122" creationId="{885AE733-0D43-A38B-A787-366FC30D4325}"/>
          </ac:cxnSpMkLst>
        </pc:cxnChg>
        <pc:cxnChg chg="mod">
          <ac:chgData name="亮 前川" userId="d7d429a203bb0ce1" providerId="LiveId" clId="{113AF5DA-0D7E-4BCF-8652-3B45D5547954}" dt="2023-07-31T01:44:53.815" v="4234" actId="1038"/>
          <ac:cxnSpMkLst>
            <pc:docMk/>
            <pc:sldMk cId="2937915315" sldId="259"/>
            <ac:cxnSpMk id="125" creationId="{26BC6477-F2B0-F3CC-3211-D9CFCE8844B2}"/>
          </ac:cxnSpMkLst>
        </pc:cxnChg>
        <pc:cxnChg chg="mod topLvl">
          <ac:chgData name="亮 前川" userId="d7d429a203bb0ce1" providerId="LiveId" clId="{113AF5DA-0D7E-4BCF-8652-3B45D5547954}" dt="2023-07-30T07:09:04.951" v="553" actId="164"/>
          <ac:cxnSpMkLst>
            <pc:docMk/>
            <pc:sldMk cId="2937915315" sldId="259"/>
            <ac:cxnSpMk id="159" creationId="{E69793BD-5EDC-4825-AEE7-C9B13E3F22E9}"/>
          </ac:cxnSpMkLst>
        </pc:cxnChg>
        <pc:cxnChg chg="mod topLvl">
          <ac:chgData name="亮 前川" userId="d7d429a203bb0ce1" providerId="LiveId" clId="{113AF5DA-0D7E-4BCF-8652-3B45D5547954}" dt="2023-07-30T07:09:04.951" v="553" actId="164"/>
          <ac:cxnSpMkLst>
            <pc:docMk/>
            <pc:sldMk cId="2937915315" sldId="259"/>
            <ac:cxnSpMk id="160" creationId="{749B93D0-3F07-4FBF-9B70-3D984D650419}"/>
          </ac:cxnSpMkLst>
        </pc:cxnChg>
        <pc:cxnChg chg="mod topLvl">
          <ac:chgData name="亮 前川" userId="d7d429a203bb0ce1" providerId="LiveId" clId="{113AF5DA-0D7E-4BCF-8652-3B45D5547954}" dt="2023-07-30T07:09:04.951" v="553" actId="164"/>
          <ac:cxnSpMkLst>
            <pc:docMk/>
            <pc:sldMk cId="2937915315" sldId="259"/>
            <ac:cxnSpMk id="161" creationId="{C791553B-0D6E-471F-8785-F7F365162753}"/>
          </ac:cxnSpMkLst>
        </pc:cxnChg>
        <pc:cxnChg chg="mod topLvl">
          <ac:chgData name="亮 前川" userId="d7d429a203bb0ce1" providerId="LiveId" clId="{113AF5DA-0D7E-4BCF-8652-3B45D5547954}" dt="2023-07-30T07:09:04.951" v="553" actId="164"/>
          <ac:cxnSpMkLst>
            <pc:docMk/>
            <pc:sldMk cId="2937915315" sldId="259"/>
            <ac:cxnSpMk id="163" creationId="{55C0D5E2-2231-4A3F-9CC5-6AE64F149C79}"/>
          </ac:cxnSpMkLst>
        </pc:cxnChg>
        <pc:cxnChg chg="mod topLvl">
          <ac:chgData name="亮 前川" userId="d7d429a203bb0ce1" providerId="LiveId" clId="{113AF5DA-0D7E-4BCF-8652-3B45D5547954}" dt="2023-07-30T07:09:04.951" v="553" actId="164"/>
          <ac:cxnSpMkLst>
            <pc:docMk/>
            <pc:sldMk cId="2937915315" sldId="259"/>
            <ac:cxnSpMk id="166" creationId="{0A8E4D3B-C16C-4AF7-B610-0CDD6F5064E3}"/>
          </ac:cxnSpMkLst>
        </pc:cxnChg>
        <pc:cxnChg chg="mod topLvl">
          <ac:chgData name="亮 前川" userId="d7d429a203bb0ce1" providerId="LiveId" clId="{113AF5DA-0D7E-4BCF-8652-3B45D5547954}" dt="2023-07-30T07:09:04.951" v="553" actId="164"/>
          <ac:cxnSpMkLst>
            <pc:docMk/>
            <pc:sldMk cId="2937915315" sldId="259"/>
            <ac:cxnSpMk id="169" creationId="{F2424384-15ED-4B1F-9E94-B6A89C9038AF}"/>
          </ac:cxnSpMkLst>
        </pc:cxnChg>
        <pc:cxnChg chg="mod topLvl">
          <ac:chgData name="亮 前川" userId="d7d429a203bb0ce1" providerId="LiveId" clId="{113AF5DA-0D7E-4BCF-8652-3B45D5547954}" dt="2023-07-30T07:09:04.951" v="553" actId="164"/>
          <ac:cxnSpMkLst>
            <pc:docMk/>
            <pc:sldMk cId="2937915315" sldId="259"/>
            <ac:cxnSpMk id="174" creationId="{6B86605D-4E8B-4FAD-A698-CA11CA8245F2}"/>
          </ac:cxnSpMkLst>
        </pc:cxnChg>
        <pc:cxnChg chg="mod topLvl">
          <ac:chgData name="亮 前川" userId="d7d429a203bb0ce1" providerId="LiveId" clId="{113AF5DA-0D7E-4BCF-8652-3B45D5547954}" dt="2023-07-30T07:09:04.951" v="553" actId="164"/>
          <ac:cxnSpMkLst>
            <pc:docMk/>
            <pc:sldMk cId="2937915315" sldId="259"/>
            <ac:cxnSpMk id="177" creationId="{E31E4627-031A-41A0-8B40-AC8F23701F84}"/>
          </ac:cxnSpMkLst>
        </pc:cxnChg>
        <pc:cxnChg chg="mod topLvl">
          <ac:chgData name="亮 前川" userId="d7d429a203bb0ce1" providerId="LiveId" clId="{113AF5DA-0D7E-4BCF-8652-3B45D5547954}" dt="2023-07-30T07:09:04.951" v="553" actId="164"/>
          <ac:cxnSpMkLst>
            <pc:docMk/>
            <pc:sldMk cId="2937915315" sldId="259"/>
            <ac:cxnSpMk id="180" creationId="{1D754E86-F5E2-4308-AE40-A6EEBF3B16EB}"/>
          </ac:cxnSpMkLst>
        </pc:cxnChg>
        <pc:cxnChg chg="mod topLvl">
          <ac:chgData name="亮 前川" userId="d7d429a203bb0ce1" providerId="LiveId" clId="{113AF5DA-0D7E-4BCF-8652-3B45D5547954}" dt="2023-07-30T07:09:04.951" v="553" actId="164"/>
          <ac:cxnSpMkLst>
            <pc:docMk/>
            <pc:sldMk cId="2937915315" sldId="259"/>
            <ac:cxnSpMk id="183" creationId="{C7415D57-0E0C-4762-A0E1-7766034791CC}"/>
          </ac:cxnSpMkLst>
        </pc:cxnChg>
        <pc:cxnChg chg="mod">
          <ac:chgData name="亮 前川" userId="d7d429a203bb0ce1" providerId="LiveId" clId="{113AF5DA-0D7E-4BCF-8652-3B45D5547954}" dt="2023-07-31T01:44:53.815" v="4234" actId="1038"/>
          <ac:cxnSpMkLst>
            <pc:docMk/>
            <pc:sldMk cId="2937915315" sldId="259"/>
            <ac:cxnSpMk id="512" creationId="{97EB16C9-75DD-F41A-71AB-88AD988CCAC2}"/>
          </ac:cxnSpMkLst>
        </pc:cxnChg>
        <pc:cxnChg chg="mod">
          <ac:chgData name="亮 前川" userId="d7d429a203bb0ce1" providerId="LiveId" clId="{113AF5DA-0D7E-4BCF-8652-3B45D5547954}" dt="2023-07-31T01:44:53.815" v="4234" actId="1038"/>
          <ac:cxnSpMkLst>
            <pc:docMk/>
            <pc:sldMk cId="2937915315" sldId="259"/>
            <ac:cxnSpMk id="518" creationId="{FF85F919-EAA2-9FE7-3B1E-770936033CBF}"/>
          </ac:cxnSpMkLst>
        </pc:cxnChg>
        <pc:cxnChg chg="mod">
          <ac:chgData name="亮 前川" userId="d7d429a203bb0ce1" providerId="LiveId" clId="{113AF5DA-0D7E-4BCF-8652-3B45D5547954}" dt="2023-07-31T01:44:53.815" v="4234" actId="1038"/>
          <ac:cxnSpMkLst>
            <pc:docMk/>
            <pc:sldMk cId="2937915315" sldId="259"/>
            <ac:cxnSpMk id="521" creationId="{D5460AE8-8D2F-4EEB-BEA2-D5D80A24CC18}"/>
          </ac:cxnSpMkLst>
        </pc:cxnChg>
        <pc:cxnChg chg="mod">
          <ac:chgData name="亮 前川" userId="d7d429a203bb0ce1" providerId="LiveId" clId="{113AF5DA-0D7E-4BCF-8652-3B45D5547954}" dt="2023-07-31T01:44:53.815" v="4234" actId="1038"/>
          <ac:cxnSpMkLst>
            <pc:docMk/>
            <pc:sldMk cId="2937915315" sldId="259"/>
            <ac:cxnSpMk id="524" creationId="{5432DE48-CAB7-12AA-E3FC-E9F2F29A8134}"/>
          </ac:cxnSpMkLst>
        </pc:cxnChg>
        <pc:cxnChg chg="mod">
          <ac:chgData name="亮 前川" userId="d7d429a203bb0ce1" providerId="LiveId" clId="{113AF5DA-0D7E-4BCF-8652-3B45D5547954}" dt="2023-07-31T01:44:53.815" v="4234" actId="1038"/>
          <ac:cxnSpMkLst>
            <pc:docMk/>
            <pc:sldMk cId="2937915315" sldId="259"/>
            <ac:cxnSpMk id="527" creationId="{F2D565FC-58FF-CE39-80EE-596E3D47126C}"/>
          </ac:cxnSpMkLst>
        </pc:cxnChg>
        <pc:cxnChg chg="mod">
          <ac:chgData name="亮 前川" userId="d7d429a203bb0ce1" providerId="LiveId" clId="{113AF5DA-0D7E-4BCF-8652-3B45D5547954}" dt="2023-07-31T01:44:53.815" v="4234" actId="1038"/>
          <ac:cxnSpMkLst>
            <pc:docMk/>
            <pc:sldMk cId="2937915315" sldId="259"/>
            <ac:cxnSpMk id="528" creationId="{BEB9E845-91F0-3BA5-2C2C-6F7B491C5E56}"/>
          </ac:cxnSpMkLst>
        </pc:cxnChg>
        <pc:cxnChg chg="mod">
          <ac:chgData name="亮 前川" userId="d7d429a203bb0ce1" providerId="LiveId" clId="{113AF5DA-0D7E-4BCF-8652-3B45D5547954}" dt="2023-07-31T01:44:53.815" v="4234" actId="1038"/>
          <ac:cxnSpMkLst>
            <pc:docMk/>
            <pc:sldMk cId="2937915315" sldId="259"/>
            <ac:cxnSpMk id="529" creationId="{2CB2EDE7-6693-FCEE-9126-BFEFB8DAB827}"/>
          </ac:cxnSpMkLst>
        </pc:cxnChg>
        <pc:cxnChg chg="mod">
          <ac:chgData name="亮 前川" userId="d7d429a203bb0ce1" providerId="LiveId" clId="{113AF5DA-0D7E-4BCF-8652-3B45D5547954}" dt="2023-07-31T01:44:53.815" v="4234" actId="1038"/>
          <ac:cxnSpMkLst>
            <pc:docMk/>
            <pc:sldMk cId="2937915315" sldId="259"/>
            <ac:cxnSpMk id="530" creationId="{37AFD6C2-2338-9D4B-2A72-C693B05BAB94}"/>
          </ac:cxnSpMkLst>
        </pc:cxnChg>
        <pc:cxnChg chg="mod">
          <ac:chgData name="亮 前川" userId="d7d429a203bb0ce1" providerId="LiveId" clId="{113AF5DA-0D7E-4BCF-8652-3B45D5547954}" dt="2023-07-31T01:44:53.815" v="4234" actId="1038"/>
          <ac:cxnSpMkLst>
            <pc:docMk/>
            <pc:sldMk cId="2937915315" sldId="259"/>
            <ac:cxnSpMk id="531" creationId="{DD53AD06-B7EB-76C3-0185-0D69CA202B16}"/>
          </ac:cxnSpMkLst>
        </pc:cxnChg>
      </pc:sldChg>
    </pc:docChg>
  </pc:docChgLst>
  <pc:docChgLst>
    <pc:chgData name="前川 亮" userId="d7d429a203bb0ce1" providerId="LiveId" clId="{B4893F76-383D-42FC-B384-54D26202DDF7}"/>
    <pc:docChg chg="undo custSel modSld">
      <pc:chgData name="前川 亮" userId="d7d429a203bb0ce1" providerId="LiveId" clId="{B4893F76-383D-42FC-B384-54D26202DDF7}" dt="2023-09-05T01:56:35.077" v="3599" actId="6549"/>
      <pc:docMkLst>
        <pc:docMk/>
      </pc:docMkLst>
      <pc:sldChg chg="addSp delSp modSp">
        <pc:chgData name="前川 亮" userId="d7d429a203bb0ce1" providerId="LiveId" clId="{B4893F76-383D-42FC-B384-54D26202DDF7}" dt="2023-09-05T01:56:35.077" v="3599" actId="6549"/>
        <pc:sldMkLst>
          <pc:docMk/>
          <pc:sldMk cId="2937915315" sldId="259"/>
        </pc:sldMkLst>
        <pc:spChg chg="mod">
          <ac:chgData name="前川 亮" userId="d7d429a203bb0ce1" providerId="LiveId" clId="{B4893F76-383D-42FC-B384-54D26202DDF7}" dt="2023-09-05T01:27:37.873" v="3136" actId="20577"/>
          <ac:spMkLst>
            <pc:docMk/>
            <pc:sldMk cId="2937915315" sldId="259"/>
            <ac:spMk id="2" creationId="{C689F72B-F41A-102C-45FE-B75361F08073}"/>
          </ac:spMkLst>
        </pc:spChg>
        <pc:spChg chg="add mod">
          <ac:chgData name="前川 亮" userId="d7d429a203bb0ce1" providerId="LiveId" clId="{B4893F76-383D-42FC-B384-54D26202DDF7}" dt="2023-08-31T19:51:46.206" v="934" actId="1076"/>
          <ac:spMkLst>
            <pc:docMk/>
            <pc:sldMk cId="2937915315" sldId="259"/>
            <ac:spMk id="3" creationId="{7796593C-7E9E-484D-A043-585C0CD844EB}"/>
          </ac:spMkLst>
        </pc:spChg>
        <pc:spChg chg="add mod">
          <ac:chgData name="前川 亮" userId="d7d429a203bb0ce1" providerId="LiveId" clId="{B4893F76-383D-42FC-B384-54D26202DDF7}" dt="2023-09-05T01:33:54.996" v="3276" actId="20577"/>
          <ac:spMkLst>
            <pc:docMk/>
            <pc:sldMk cId="2937915315" sldId="259"/>
            <ac:spMk id="5" creationId="{5C9B0E40-35B7-4535-B41F-E986C0EFB4F2}"/>
          </ac:spMkLst>
        </pc:spChg>
        <pc:spChg chg="mod">
          <ac:chgData name="前川 亮" userId="d7d429a203bb0ce1" providerId="LiveId" clId="{B4893F76-383D-42FC-B384-54D26202DDF7}" dt="2023-09-05T00:46:25.836" v="2657" actId="1035"/>
          <ac:spMkLst>
            <pc:docMk/>
            <pc:sldMk cId="2937915315" sldId="259"/>
            <ac:spMk id="8" creationId="{B75B153D-AEC6-2D59-B508-A87594C3FB8E}"/>
          </ac:spMkLst>
        </pc:spChg>
        <pc:spChg chg="mod">
          <ac:chgData name="前川 亮" userId="d7d429a203bb0ce1" providerId="LiveId" clId="{B4893F76-383D-42FC-B384-54D26202DDF7}" dt="2023-09-05T00:49:53.313" v="2780" actId="1036"/>
          <ac:spMkLst>
            <pc:docMk/>
            <pc:sldMk cId="2937915315" sldId="259"/>
            <ac:spMk id="11" creationId="{674E8C44-D49D-B52C-161E-FFBF937E897F}"/>
          </ac:spMkLst>
        </pc:spChg>
        <pc:spChg chg="mod">
          <ac:chgData name="前川 亮" userId="d7d429a203bb0ce1" providerId="LiveId" clId="{B4893F76-383D-42FC-B384-54D26202DDF7}" dt="2023-09-05T01:27:44.896" v="3140" actId="5793"/>
          <ac:spMkLst>
            <pc:docMk/>
            <pc:sldMk cId="2937915315" sldId="259"/>
            <ac:spMk id="12" creationId="{DC11E4E2-61CF-96D6-4E66-D241E0B63BBE}"/>
          </ac:spMkLst>
        </pc:spChg>
        <pc:spChg chg="mod">
          <ac:chgData name="前川 亮" userId="d7d429a203bb0ce1" providerId="LiveId" clId="{B4893F76-383D-42FC-B384-54D26202DDF7}" dt="2023-09-05T01:18:12.679" v="2971" actId="1038"/>
          <ac:spMkLst>
            <pc:docMk/>
            <pc:sldMk cId="2937915315" sldId="259"/>
            <ac:spMk id="15" creationId="{C129D7F2-F014-5502-7E1F-6B93B5A11F2B}"/>
          </ac:spMkLst>
        </pc:spChg>
        <pc:spChg chg="mod">
          <ac:chgData name="前川 亮" userId="d7d429a203bb0ce1" providerId="LiveId" clId="{B4893F76-383D-42FC-B384-54D26202DDF7}" dt="2023-09-05T00:53:03.368" v="2825" actId="113"/>
          <ac:spMkLst>
            <pc:docMk/>
            <pc:sldMk cId="2937915315" sldId="259"/>
            <ac:spMk id="18" creationId="{E6EB86FF-AD41-94C8-B2CB-43264D3193CD}"/>
          </ac:spMkLst>
        </pc:spChg>
        <pc:spChg chg="mod">
          <ac:chgData name="前川 亮" userId="d7d429a203bb0ce1" providerId="LiveId" clId="{B4893F76-383D-42FC-B384-54D26202DDF7}" dt="2023-09-05T01:09:01" v="2837" actId="1036"/>
          <ac:spMkLst>
            <pc:docMk/>
            <pc:sldMk cId="2937915315" sldId="259"/>
            <ac:spMk id="19" creationId="{33AFA04A-F6E7-8B5D-D5BD-70AD891A6B43}"/>
          </ac:spMkLst>
        </pc:spChg>
        <pc:spChg chg="del">
          <ac:chgData name="前川 亮" userId="d7d429a203bb0ce1" providerId="LiveId" clId="{B4893F76-383D-42FC-B384-54D26202DDF7}" dt="2023-08-31T10:50:47.474" v="5" actId="478"/>
          <ac:spMkLst>
            <pc:docMk/>
            <pc:sldMk cId="2937915315" sldId="259"/>
            <ac:spMk id="19" creationId="{9A03E4D7-5A67-EDCF-C03B-D80367B54167}"/>
          </ac:spMkLst>
        </pc:spChg>
        <pc:spChg chg="mod">
          <ac:chgData name="前川 亮" userId="d7d429a203bb0ce1" providerId="LiveId" clId="{B4893F76-383D-42FC-B384-54D26202DDF7}" dt="2023-09-05T00:45:59.653" v="2655" actId="12789"/>
          <ac:spMkLst>
            <pc:docMk/>
            <pc:sldMk cId="2937915315" sldId="259"/>
            <ac:spMk id="20" creationId="{5837A4D0-F525-1C42-6742-638C04E07F6C}"/>
          </ac:spMkLst>
        </pc:spChg>
        <pc:spChg chg="mod">
          <ac:chgData name="前川 亮" userId="d7d429a203bb0ce1" providerId="LiveId" clId="{B4893F76-383D-42FC-B384-54D26202DDF7}" dt="2023-09-05T01:13:02.251" v="2892" actId="14100"/>
          <ac:spMkLst>
            <pc:docMk/>
            <pc:sldMk cId="2937915315" sldId="259"/>
            <ac:spMk id="21" creationId="{4893112F-23F3-1F89-6967-C5FB434F54EF}"/>
          </ac:spMkLst>
        </pc:spChg>
        <pc:spChg chg="mod">
          <ac:chgData name="前川 亮" userId="d7d429a203bb0ce1" providerId="LiveId" clId="{B4893F76-383D-42FC-B384-54D26202DDF7}" dt="2023-09-05T01:12:55.072" v="2891" actId="1035"/>
          <ac:spMkLst>
            <pc:docMk/>
            <pc:sldMk cId="2937915315" sldId="259"/>
            <ac:spMk id="22" creationId="{25E3AE0C-A1A6-89CD-EB92-384A17B97EBF}"/>
          </ac:spMkLst>
        </pc:spChg>
        <pc:spChg chg="mod">
          <ac:chgData name="前川 亮" userId="d7d429a203bb0ce1" providerId="LiveId" clId="{B4893F76-383D-42FC-B384-54D26202DDF7}" dt="2023-09-05T01:12:55.072" v="2891" actId="1035"/>
          <ac:spMkLst>
            <pc:docMk/>
            <pc:sldMk cId="2937915315" sldId="259"/>
            <ac:spMk id="23" creationId="{149269E7-4C76-2154-520E-A2E9014038E4}"/>
          </ac:spMkLst>
        </pc:spChg>
        <pc:spChg chg="mod">
          <ac:chgData name="前川 亮" userId="d7d429a203bb0ce1" providerId="LiveId" clId="{B4893F76-383D-42FC-B384-54D26202DDF7}" dt="2023-09-05T00:48:40.253" v="2753" actId="1038"/>
          <ac:spMkLst>
            <pc:docMk/>
            <pc:sldMk cId="2937915315" sldId="259"/>
            <ac:spMk id="28" creationId="{4A0E1B6D-B533-31FD-F051-4104083C6C2B}"/>
          </ac:spMkLst>
        </pc:spChg>
        <pc:spChg chg="mod">
          <ac:chgData name="前川 亮" userId="d7d429a203bb0ce1" providerId="LiveId" clId="{B4893F76-383D-42FC-B384-54D26202DDF7}" dt="2023-09-05T00:48:40.253" v="2753" actId="1038"/>
          <ac:spMkLst>
            <pc:docMk/>
            <pc:sldMk cId="2937915315" sldId="259"/>
            <ac:spMk id="29" creationId="{5AB231E7-DCA0-6B35-E9A4-C28EE9BF3DA8}"/>
          </ac:spMkLst>
        </pc:spChg>
        <pc:spChg chg="mod">
          <ac:chgData name="前川 亮" userId="d7d429a203bb0ce1" providerId="LiveId" clId="{B4893F76-383D-42FC-B384-54D26202DDF7}" dt="2023-09-05T00:48:40.253" v="2753" actId="1038"/>
          <ac:spMkLst>
            <pc:docMk/>
            <pc:sldMk cId="2937915315" sldId="259"/>
            <ac:spMk id="30" creationId="{5E26D737-EF35-F9BF-CD10-C724BAEFF90F}"/>
          </ac:spMkLst>
        </pc:spChg>
        <pc:spChg chg="mod">
          <ac:chgData name="前川 亮" userId="d7d429a203bb0ce1" providerId="LiveId" clId="{B4893F76-383D-42FC-B384-54D26202DDF7}" dt="2023-09-05T00:48:40.253" v="2753" actId="1038"/>
          <ac:spMkLst>
            <pc:docMk/>
            <pc:sldMk cId="2937915315" sldId="259"/>
            <ac:spMk id="31" creationId="{C16300A5-E6F6-C6DE-72B7-6FDC621F8920}"/>
          </ac:spMkLst>
        </pc:spChg>
        <pc:spChg chg="mod">
          <ac:chgData name="前川 亮" userId="d7d429a203bb0ce1" providerId="LiveId" clId="{B4893F76-383D-42FC-B384-54D26202DDF7}" dt="2023-09-05T00:45:59.653" v="2655" actId="12789"/>
          <ac:spMkLst>
            <pc:docMk/>
            <pc:sldMk cId="2937915315" sldId="259"/>
            <ac:spMk id="32" creationId="{BCDB3588-F61A-EEA8-7319-872D8BA945E0}"/>
          </ac:spMkLst>
        </pc:spChg>
        <pc:spChg chg="mod">
          <ac:chgData name="前川 亮" userId="d7d429a203bb0ce1" providerId="LiveId" clId="{B4893F76-383D-42FC-B384-54D26202DDF7}" dt="2023-09-05T00:48:40.253" v="2753" actId="1038"/>
          <ac:spMkLst>
            <pc:docMk/>
            <pc:sldMk cId="2937915315" sldId="259"/>
            <ac:spMk id="33" creationId="{8BBE8478-0CD5-9EFB-478F-445C6B0F20F3}"/>
          </ac:spMkLst>
        </pc:spChg>
        <pc:spChg chg="mod">
          <ac:chgData name="前川 亮" userId="d7d429a203bb0ce1" providerId="LiveId" clId="{B4893F76-383D-42FC-B384-54D26202DDF7}" dt="2023-09-05T00:51:09.969" v="2791" actId="1036"/>
          <ac:spMkLst>
            <pc:docMk/>
            <pc:sldMk cId="2937915315" sldId="259"/>
            <ac:spMk id="35" creationId="{181DFC83-E29A-EB31-9864-99CB0B54FE12}"/>
          </ac:spMkLst>
        </pc:spChg>
        <pc:spChg chg="add mod">
          <ac:chgData name="前川 亮" userId="d7d429a203bb0ce1" providerId="LiveId" clId="{B4893F76-383D-42FC-B384-54D26202DDF7}" dt="2023-09-05T00:49:08.754" v="2771" actId="1038"/>
          <ac:spMkLst>
            <pc:docMk/>
            <pc:sldMk cId="2937915315" sldId="259"/>
            <ac:spMk id="36" creationId="{B6BD4719-32E9-4879-BA00-F0C9DA0623A9}"/>
          </ac:spMkLst>
        </pc:spChg>
        <pc:spChg chg="add mod">
          <ac:chgData name="前川 亮" userId="d7d429a203bb0ce1" providerId="LiveId" clId="{B4893F76-383D-42FC-B384-54D26202DDF7}" dt="2023-09-05T00:49:08.754" v="2771" actId="1038"/>
          <ac:spMkLst>
            <pc:docMk/>
            <pc:sldMk cId="2937915315" sldId="259"/>
            <ac:spMk id="38" creationId="{A98B4E71-2A86-4361-A2C7-D819215EC0F2}"/>
          </ac:spMkLst>
        </pc:spChg>
        <pc:spChg chg="mod">
          <ac:chgData name="前川 亮" userId="d7d429a203bb0ce1" providerId="LiveId" clId="{B4893F76-383D-42FC-B384-54D26202DDF7}" dt="2023-09-05T00:51:09.969" v="2791" actId="1036"/>
          <ac:spMkLst>
            <pc:docMk/>
            <pc:sldMk cId="2937915315" sldId="259"/>
            <ac:spMk id="39" creationId="{5206910C-8B40-4B1A-0B9D-242AE85215C6}"/>
          </ac:spMkLst>
        </pc:spChg>
        <pc:spChg chg="mod">
          <ac:chgData name="前川 亮" userId="d7d429a203bb0ce1" providerId="LiveId" clId="{B4893F76-383D-42FC-B384-54D26202DDF7}" dt="2023-09-05T01:09:55.254" v="2862" actId="20577"/>
          <ac:spMkLst>
            <pc:docMk/>
            <pc:sldMk cId="2937915315" sldId="259"/>
            <ac:spMk id="41" creationId="{16C3CA56-C878-08AD-BFC3-6C223965EA7C}"/>
          </ac:spMkLst>
        </pc:spChg>
        <pc:spChg chg="add mod">
          <ac:chgData name="前川 亮" userId="d7d429a203bb0ce1" providerId="LiveId" clId="{B4893F76-383D-42FC-B384-54D26202DDF7}" dt="2023-09-05T00:45:59.653" v="2655" actId="12789"/>
          <ac:spMkLst>
            <pc:docMk/>
            <pc:sldMk cId="2937915315" sldId="259"/>
            <ac:spMk id="43" creationId="{99496A67-F230-4D23-BEF0-46B2F7B28808}"/>
          </ac:spMkLst>
        </pc:spChg>
        <pc:spChg chg="add mod">
          <ac:chgData name="前川 亮" userId="d7d429a203bb0ce1" providerId="LiveId" clId="{B4893F76-383D-42FC-B384-54D26202DDF7}" dt="2023-09-05T00:46:50.828" v="2665" actId="1035"/>
          <ac:spMkLst>
            <pc:docMk/>
            <pc:sldMk cId="2937915315" sldId="259"/>
            <ac:spMk id="44" creationId="{2C18760F-330B-40C4-B445-12D0C44E52CB}"/>
          </ac:spMkLst>
        </pc:spChg>
        <pc:spChg chg="add del mod">
          <ac:chgData name="前川 亮" userId="d7d429a203bb0ce1" providerId="LiveId" clId="{B4893F76-383D-42FC-B384-54D26202DDF7}" dt="2023-08-31T22:32:20.417" v="1952" actId="478"/>
          <ac:spMkLst>
            <pc:docMk/>
            <pc:sldMk cId="2937915315" sldId="259"/>
            <ac:spMk id="45" creationId="{43C33C18-D59D-43BB-8243-47918DE2EF6C}"/>
          </ac:spMkLst>
        </pc:spChg>
        <pc:spChg chg="mod">
          <ac:chgData name="前川 亮" userId="d7d429a203bb0ce1" providerId="LiveId" clId="{B4893F76-383D-42FC-B384-54D26202DDF7}" dt="2023-09-05T00:38:46.620" v="2611" actId="1036"/>
          <ac:spMkLst>
            <pc:docMk/>
            <pc:sldMk cId="2937915315" sldId="259"/>
            <ac:spMk id="46" creationId="{23A039CF-7BB7-2417-7249-48202940A150}"/>
          </ac:spMkLst>
        </pc:spChg>
        <pc:spChg chg="add del mod">
          <ac:chgData name="前川 亮" userId="d7d429a203bb0ce1" providerId="LiveId" clId="{B4893F76-383D-42FC-B384-54D26202DDF7}" dt="2023-08-31T22:32:17.438" v="1950" actId="478"/>
          <ac:spMkLst>
            <pc:docMk/>
            <pc:sldMk cId="2937915315" sldId="259"/>
            <ac:spMk id="46" creationId="{4601F521-1C2B-4092-AF75-BBB7DB7135AB}"/>
          </ac:spMkLst>
        </pc:spChg>
        <pc:spChg chg="add del mod">
          <ac:chgData name="前川 亮" userId="d7d429a203bb0ce1" providerId="LiveId" clId="{B4893F76-383D-42FC-B384-54D26202DDF7}" dt="2023-08-31T22:32:19.355" v="1951" actId="478"/>
          <ac:spMkLst>
            <pc:docMk/>
            <pc:sldMk cId="2937915315" sldId="259"/>
            <ac:spMk id="47" creationId="{1B8A7353-601B-477C-B286-B65FBF0E8003}"/>
          </ac:spMkLst>
        </pc:spChg>
        <pc:spChg chg="add mod">
          <ac:chgData name="前川 亮" userId="d7d429a203bb0ce1" providerId="LiveId" clId="{B4893F76-383D-42FC-B384-54D26202DDF7}" dt="2023-08-31T10:56:56.193" v="16" actId="1076"/>
          <ac:spMkLst>
            <pc:docMk/>
            <pc:sldMk cId="2937915315" sldId="259"/>
            <ac:spMk id="48" creationId="{64613CDF-8DA0-42AD-B3B7-4D95D3C5917B}"/>
          </ac:spMkLst>
        </pc:spChg>
        <pc:spChg chg="mod">
          <ac:chgData name="前川 亮" userId="d7d429a203bb0ce1" providerId="LiveId" clId="{B4893F76-383D-42FC-B384-54D26202DDF7}" dt="2023-09-05T01:23:47.386" v="3123" actId="1035"/>
          <ac:spMkLst>
            <pc:docMk/>
            <pc:sldMk cId="2937915315" sldId="259"/>
            <ac:spMk id="48" creationId="{9F511E48-BA32-C713-F41B-751AE45CFCEE}"/>
          </ac:spMkLst>
        </pc:spChg>
        <pc:spChg chg="mod">
          <ac:chgData name="前川 亮" userId="d7d429a203bb0ce1" providerId="LiveId" clId="{B4893F76-383D-42FC-B384-54D26202DDF7}" dt="2023-09-05T01:23:47.386" v="3123" actId="1035"/>
          <ac:spMkLst>
            <pc:docMk/>
            <pc:sldMk cId="2937915315" sldId="259"/>
            <ac:spMk id="49" creationId="{457B84D3-7DA6-01D5-A977-E4FC3B23DC7B}"/>
          </ac:spMkLst>
        </pc:spChg>
        <pc:spChg chg="mod">
          <ac:chgData name="前川 亮" userId="d7d429a203bb0ce1" providerId="LiveId" clId="{B4893F76-383D-42FC-B384-54D26202DDF7}" dt="2023-09-05T01:23:47.386" v="3123" actId="1035"/>
          <ac:spMkLst>
            <pc:docMk/>
            <pc:sldMk cId="2937915315" sldId="259"/>
            <ac:spMk id="50" creationId="{90B82E25-9888-D741-0A5C-702807823388}"/>
          </ac:spMkLst>
        </pc:spChg>
        <pc:spChg chg="mod">
          <ac:chgData name="前川 亮" userId="d7d429a203bb0ce1" providerId="LiveId" clId="{B4893F76-383D-42FC-B384-54D26202DDF7}" dt="2023-09-05T01:23:47.386" v="3123" actId="1035"/>
          <ac:spMkLst>
            <pc:docMk/>
            <pc:sldMk cId="2937915315" sldId="259"/>
            <ac:spMk id="51" creationId="{47799DB1-9B4E-2EA7-3958-070D06FDA76B}"/>
          </ac:spMkLst>
        </pc:spChg>
        <pc:spChg chg="del mod topLvl">
          <ac:chgData name="前川 亮" userId="d7d429a203bb0ce1" providerId="LiveId" clId="{B4893F76-383D-42FC-B384-54D26202DDF7}" dt="2023-08-31T17:27:31.594" v="540" actId="478"/>
          <ac:spMkLst>
            <pc:docMk/>
            <pc:sldMk cId="2937915315" sldId="259"/>
            <ac:spMk id="51" creationId="{F3C7B75F-8868-4D99-B57C-A4DFB0DB6847}"/>
          </ac:spMkLst>
        </pc:spChg>
        <pc:spChg chg="del mod topLvl">
          <ac:chgData name="前川 亮" userId="d7d429a203bb0ce1" providerId="LiveId" clId="{B4893F76-383D-42FC-B384-54D26202DDF7}" dt="2023-08-31T17:27:31.594" v="540" actId="478"/>
          <ac:spMkLst>
            <pc:docMk/>
            <pc:sldMk cId="2937915315" sldId="259"/>
            <ac:spMk id="52" creationId="{3B310F95-6305-44C4-B2F6-1EE64DB2C1B1}"/>
          </ac:spMkLst>
        </pc:spChg>
        <pc:spChg chg="mod">
          <ac:chgData name="前川 亮" userId="d7d429a203bb0ce1" providerId="LiveId" clId="{B4893F76-383D-42FC-B384-54D26202DDF7}" dt="2023-09-05T01:23:47.386" v="3123" actId="1035"/>
          <ac:spMkLst>
            <pc:docMk/>
            <pc:sldMk cId="2937915315" sldId="259"/>
            <ac:spMk id="52" creationId="{8C867AFE-F1FC-4A14-070B-BAFDAF2E9DF7}"/>
          </ac:spMkLst>
        </pc:spChg>
        <pc:spChg chg="del mod topLvl">
          <ac:chgData name="前川 亮" userId="d7d429a203bb0ce1" providerId="LiveId" clId="{B4893F76-383D-42FC-B384-54D26202DDF7}" dt="2023-08-31T17:27:31.594" v="540" actId="478"/>
          <ac:spMkLst>
            <pc:docMk/>
            <pc:sldMk cId="2937915315" sldId="259"/>
            <ac:spMk id="53" creationId="{1CE898AE-A581-41D0-B3B4-0D96858BB9C8}"/>
          </ac:spMkLst>
        </pc:spChg>
        <pc:spChg chg="mod">
          <ac:chgData name="前川 亮" userId="d7d429a203bb0ce1" providerId="LiveId" clId="{B4893F76-383D-42FC-B384-54D26202DDF7}" dt="2023-09-05T01:23:47.386" v="3123" actId="1035"/>
          <ac:spMkLst>
            <pc:docMk/>
            <pc:sldMk cId="2937915315" sldId="259"/>
            <ac:spMk id="53" creationId="{23DD5CCE-CA97-F8B0-9E84-45A8209DE69E}"/>
          </ac:spMkLst>
        </pc:spChg>
        <pc:spChg chg="del mod topLvl">
          <ac:chgData name="前川 亮" userId="d7d429a203bb0ce1" providerId="LiveId" clId="{B4893F76-383D-42FC-B384-54D26202DDF7}" dt="2023-08-31T17:27:31.594" v="540" actId="478"/>
          <ac:spMkLst>
            <pc:docMk/>
            <pc:sldMk cId="2937915315" sldId="259"/>
            <ac:spMk id="54" creationId="{514D6706-4429-4163-B316-94C01FAC103A}"/>
          </ac:spMkLst>
        </pc:spChg>
        <pc:spChg chg="del mod topLvl">
          <ac:chgData name="前川 亮" userId="d7d429a203bb0ce1" providerId="LiveId" clId="{B4893F76-383D-42FC-B384-54D26202DDF7}" dt="2023-08-31T17:27:31.594" v="540" actId="478"/>
          <ac:spMkLst>
            <pc:docMk/>
            <pc:sldMk cId="2937915315" sldId="259"/>
            <ac:spMk id="55" creationId="{20EA3F08-6066-45C7-94EC-8CE5BB45821C}"/>
          </ac:spMkLst>
        </pc:spChg>
        <pc:spChg chg="mod">
          <ac:chgData name="前川 亮" userId="d7d429a203bb0ce1" providerId="LiveId" clId="{B4893F76-383D-42FC-B384-54D26202DDF7}" dt="2023-09-05T01:23:47.386" v="3123" actId="1035"/>
          <ac:spMkLst>
            <pc:docMk/>
            <pc:sldMk cId="2937915315" sldId="259"/>
            <ac:spMk id="55" creationId="{AC405886-4283-1911-0C08-DF6AF542ABF1}"/>
          </ac:spMkLst>
        </pc:spChg>
        <pc:spChg chg="del mod topLvl">
          <ac:chgData name="前川 亮" userId="d7d429a203bb0ce1" providerId="LiveId" clId="{B4893F76-383D-42FC-B384-54D26202DDF7}" dt="2023-08-31T17:27:31.594" v="540" actId="478"/>
          <ac:spMkLst>
            <pc:docMk/>
            <pc:sldMk cId="2937915315" sldId="259"/>
            <ac:spMk id="56" creationId="{A8513B4D-2894-452E-A8E6-D42E8A7AEFD1}"/>
          </ac:spMkLst>
        </pc:spChg>
        <pc:spChg chg="mod">
          <ac:chgData name="前川 亮" userId="d7d429a203bb0ce1" providerId="LiveId" clId="{B4893F76-383D-42FC-B384-54D26202DDF7}" dt="2023-09-05T01:23:47.386" v="3123" actId="1035"/>
          <ac:spMkLst>
            <pc:docMk/>
            <pc:sldMk cId="2937915315" sldId="259"/>
            <ac:spMk id="57" creationId="{0069D603-28CD-BDB1-A104-D0CA82DFA08B}"/>
          </ac:spMkLst>
        </pc:spChg>
        <pc:spChg chg="del mod topLvl">
          <ac:chgData name="前川 亮" userId="d7d429a203bb0ce1" providerId="LiveId" clId="{B4893F76-383D-42FC-B384-54D26202DDF7}" dt="2023-08-31T17:27:31.594" v="540" actId="478"/>
          <ac:spMkLst>
            <pc:docMk/>
            <pc:sldMk cId="2937915315" sldId="259"/>
            <ac:spMk id="57" creationId="{574AC85D-3CA4-413F-BD89-63505D83D7A2}"/>
          </ac:spMkLst>
        </pc:spChg>
        <pc:spChg chg="mod">
          <ac:chgData name="前川 亮" userId="d7d429a203bb0ce1" providerId="LiveId" clId="{B4893F76-383D-42FC-B384-54D26202DDF7}" dt="2023-09-05T01:23:47.386" v="3123" actId="1035"/>
          <ac:spMkLst>
            <pc:docMk/>
            <pc:sldMk cId="2937915315" sldId="259"/>
            <ac:spMk id="58" creationId="{C30C578A-BA86-2643-0B3E-09086100E07B}"/>
          </ac:spMkLst>
        </pc:spChg>
        <pc:spChg chg="del mod topLvl">
          <ac:chgData name="前川 亮" userId="d7d429a203bb0ce1" providerId="LiveId" clId="{B4893F76-383D-42FC-B384-54D26202DDF7}" dt="2023-08-31T17:27:31.594" v="540" actId="478"/>
          <ac:spMkLst>
            <pc:docMk/>
            <pc:sldMk cId="2937915315" sldId="259"/>
            <ac:spMk id="58" creationId="{F48D2018-31C2-428E-A59F-712AD8BB1E40}"/>
          </ac:spMkLst>
        </pc:spChg>
        <pc:spChg chg="mod">
          <ac:chgData name="前川 亮" userId="d7d429a203bb0ce1" providerId="LiveId" clId="{B4893F76-383D-42FC-B384-54D26202DDF7}" dt="2023-09-05T01:23:47.386" v="3123" actId="1035"/>
          <ac:spMkLst>
            <pc:docMk/>
            <pc:sldMk cId="2937915315" sldId="259"/>
            <ac:spMk id="59" creationId="{175C376C-CAE1-D080-616A-4000993B6237}"/>
          </ac:spMkLst>
        </pc:spChg>
        <pc:spChg chg="del mod topLvl">
          <ac:chgData name="前川 亮" userId="d7d429a203bb0ce1" providerId="LiveId" clId="{B4893F76-383D-42FC-B384-54D26202DDF7}" dt="2023-08-31T17:27:31.594" v="540" actId="478"/>
          <ac:spMkLst>
            <pc:docMk/>
            <pc:sldMk cId="2937915315" sldId="259"/>
            <ac:spMk id="59" creationId="{7F1AEF6E-3416-47B9-9C1E-FBD99C0648C9}"/>
          </ac:spMkLst>
        </pc:spChg>
        <pc:spChg chg="del mod topLvl">
          <ac:chgData name="前川 亮" userId="d7d429a203bb0ce1" providerId="LiveId" clId="{B4893F76-383D-42FC-B384-54D26202DDF7}" dt="2023-08-31T17:27:31.594" v="540" actId="478"/>
          <ac:spMkLst>
            <pc:docMk/>
            <pc:sldMk cId="2937915315" sldId="259"/>
            <ac:spMk id="60" creationId="{C9AC3309-475B-488D-9322-5D863E53F244}"/>
          </ac:spMkLst>
        </pc:spChg>
        <pc:spChg chg="mod">
          <ac:chgData name="前川 亮" userId="d7d429a203bb0ce1" providerId="LiveId" clId="{B4893F76-383D-42FC-B384-54D26202DDF7}" dt="2023-09-05T01:23:47.386" v="3123" actId="1035"/>
          <ac:spMkLst>
            <pc:docMk/>
            <pc:sldMk cId="2937915315" sldId="259"/>
            <ac:spMk id="60" creationId="{FFB85591-21D8-99A7-50D9-ADBB214163A3}"/>
          </ac:spMkLst>
        </pc:spChg>
        <pc:spChg chg="del mod topLvl">
          <ac:chgData name="前川 亮" userId="d7d429a203bb0ce1" providerId="LiveId" clId="{B4893F76-383D-42FC-B384-54D26202DDF7}" dt="2023-08-31T17:27:31.594" v="540" actId="478"/>
          <ac:spMkLst>
            <pc:docMk/>
            <pc:sldMk cId="2937915315" sldId="259"/>
            <ac:spMk id="61" creationId="{81F89A68-E835-44FB-9B04-08C3F96B8E15}"/>
          </ac:spMkLst>
        </pc:spChg>
        <pc:spChg chg="mod topLvl">
          <ac:chgData name="前川 亮" userId="d7d429a203bb0ce1" providerId="LiveId" clId="{B4893F76-383D-42FC-B384-54D26202DDF7}" dt="2023-08-31T17:27:41.828" v="541" actId="164"/>
          <ac:spMkLst>
            <pc:docMk/>
            <pc:sldMk cId="2937915315" sldId="259"/>
            <ac:spMk id="64" creationId="{EAA819C2-098D-45CC-A5D8-99DDBD2BC8BB}"/>
          </ac:spMkLst>
        </pc:spChg>
        <pc:spChg chg="mod topLvl">
          <ac:chgData name="前川 亮" userId="d7d429a203bb0ce1" providerId="LiveId" clId="{B4893F76-383D-42FC-B384-54D26202DDF7}" dt="2023-08-31T17:27:41.828" v="541" actId="164"/>
          <ac:spMkLst>
            <pc:docMk/>
            <pc:sldMk cId="2937915315" sldId="259"/>
            <ac:spMk id="65" creationId="{82D7CE62-5EA8-490A-9179-3E0E092EAFD5}"/>
          </ac:spMkLst>
        </pc:spChg>
        <pc:spChg chg="mod topLvl">
          <ac:chgData name="前川 亮" userId="d7d429a203bb0ce1" providerId="LiveId" clId="{B4893F76-383D-42FC-B384-54D26202DDF7}" dt="2023-08-31T17:27:41.828" v="541" actId="164"/>
          <ac:spMkLst>
            <pc:docMk/>
            <pc:sldMk cId="2937915315" sldId="259"/>
            <ac:spMk id="66" creationId="{02D56AB7-45B0-45FD-9835-596660C65F8D}"/>
          </ac:spMkLst>
        </pc:spChg>
        <pc:spChg chg="mod topLvl">
          <ac:chgData name="前川 亮" userId="d7d429a203bb0ce1" providerId="LiveId" clId="{B4893F76-383D-42FC-B384-54D26202DDF7}" dt="2023-08-31T17:27:41.828" v="541" actId="164"/>
          <ac:spMkLst>
            <pc:docMk/>
            <pc:sldMk cId="2937915315" sldId="259"/>
            <ac:spMk id="67" creationId="{386960F2-529F-43EC-9816-4658EF179C12}"/>
          </ac:spMkLst>
        </pc:spChg>
        <pc:spChg chg="mod topLvl">
          <ac:chgData name="前川 亮" userId="d7d429a203bb0ce1" providerId="LiveId" clId="{B4893F76-383D-42FC-B384-54D26202DDF7}" dt="2023-08-31T17:27:41.828" v="541" actId="164"/>
          <ac:spMkLst>
            <pc:docMk/>
            <pc:sldMk cId="2937915315" sldId="259"/>
            <ac:spMk id="68" creationId="{F392032C-95A8-4722-9059-6E53D7FCE16A}"/>
          </ac:spMkLst>
        </pc:spChg>
        <pc:spChg chg="mod topLvl">
          <ac:chgData name="前川 亮" userId="d7d429a203bb0ce1" providerId="LiveId" clId="{B4893F76-383D-42FC-B384-54D26202DDF7}" dt="2023-08-31T17:27:41.828" v="541" actId="164"/>
          <ac:spMkLst>
            <pc:docMk/>
            <pc:sldMk cId="2937915315" sldId="259"/>
            <ac:spMk id="69" creationId="{3EA3FAE5-E64B-459F-8994-FA2AC6F04A97}"/>
          </ac:spMkLst>
        </pc:spChg>
        <pc:spChg chg="mod topLvl">
          <ac:chgData name="前川 亮" userId="d7d429a203bb0ce1" providerId="LiveId" clId="{B4893F76-383D-42FC-B384-54D26202DDF7}" dt="2023-08-31T17:27:41.828" v="541" actId="164"/>
          <ac:spMkLst>
            <pc:docMk/>
            <pc:sldMk cId="2937915315" sldId="259"/>
            <ac:spMk id="70" creationId="{3C07DF37-2150-49CB-BA5A-10AD839C99CB}"/>
          </ac:spMkLst>
        </pc:spChg>
        <pc:spChg chg="mod topLvl">
          <ac:chgData name="前川 亮" userId="d7d429a203bb0ce1" providerId="LiveId" clId="{B4893F76-383D-42FC-B384-54D26202DDF7}" dt="2023-08-31T17:27:41.828" v="541" actId="164"/>
          <ac:spMkLst>
            <pc:docMk/>
            <pc:sldMk cId="2937915315" sldId="259"/>
            <ac:spMk id="71" creationId="{4F6ED4FF-6497-4A66-BBD2-3B9AEC7C3B68}"/>
          </ac:spMkLst>
        </pc:spChg>
        <pc:spChg chg="mod topLvl">
          <ac:chgData name="前川 亮" userId="d7d429a203bb0ce1" providerId="LiveId" clId="{B4893F76-383D-42FC-B384-54D26202DDF7}" dt="2023-08-31T17:27:41.828" v="541" actId="164"/>
          <ac:spMkLst>
            <pc:docMk/>
            <pc:sldMk cId="2937915315" sldId="259"/>
            <ac:spMk id="72" creationId="{D29C280E-A5D1-4729-847D-15B671EF56ED}"/>
          </ac:spMkLst>
        </pc:spChg>
        <pc:spChg chg="mod topLvl">
          <ac:chgData name="前川 亮" userId="d7d429a203bb0ce1" providerId="LiveId" clId="{B4893F76-383D-42FC-B384-54D26202DDF7}" dt="2023-08-31T17:27:41.828" v="541" actId="164"/>
          <ac:spMkLst>
            <pc:docMk/>
            <pc:sldMk cId="2937915315" sldId="259"/>
            <ac:spMk id="73" creationId="{06D511C3-FA72-46FE-9B0C-7476E65CD8F7}"/>
          </ac:spMkLst>
        </pc:spChg>
        <pc:spChg chg="mod topLvl">
          <ac:chgData name="前川 亮" userId="d7d429a203bb0ce1" providerId="LiveId" clId="{B4893F76-383D-42FC-B384-54D26202DDF7}" dt="2023-08-31T17:27:41.828" v="541" actId="164"/>
          <ac:spMkLst>
            <pc:docMk/>
            <pc:sldMk cId="2937915315" sldId="259"/>
            <ac:spMk id="74" creationId="{5E4E608A-5B4A-4805-BDD6-D9F3979F62D2}"/>
          </ac:spMkLst>
        </pc:spChg>
        <pc:spChg chg="add mod">
          <ac:chgData name="前川 亮" userId="d7d429a203bb0ce1" providerId="LiveId" clId="{B4893F76-383D-42FC-B384-54D26202DDF7}" dt="2023-08-31T10:56:56.193" v="16" actId="1076"/>
          <ac:spMkLst>
            <pc:docMk/>
            <pc:sldMk cId="2937915315" sldId="259"/>
            <ac:spMk id="75" creationId="{15E08412-90C1-4FE5-8402-9CE20EAE7819}"/>
          </ac:spMkLst>
        </pc:spChg>
        <pc:spChg chg="add mod">
          <ac:chgData name="前川 亮" userId="d7d429a203bb0ce1" providerId="LiveId" clId="{B4893F76-383D-42FC-B384-54D26202DDF7}" dt="2023-08-31T10:56:56.193" v="16" actId="1076"/>
          <ac:spMkLst>
            <pc:docMk/>
            <pc:sldMk cId="2937915315" sldId="259"/>
            <ac:spMk id="76" creationId="{02DCF772-7CFB-41DB-A56B-68E8C77C10D5}"/>
          </ac:spMkLst>
        </pc:spChg>
        <pc:spChg chg="add mod">
          <ac:chgData name="前川 亮" userId="d7d429a203bb0ce1" providerId="LiveId" clId="{B4893F76-383D-42FC-B384-54D26202DDF7}" dt="2023-09-05T00:48:23.584" v="2729" actId="1038"/>
          <ac:spMkLst>
            <pc:docMk/>
            <pc:sldMk cId="2937915315" sldId="259"/>
            <ac:spMk id="77" creationId="{567284A7-FE5E-451E-9C67-05EBA7793BC2}"/>
          </ac:spMkLst>
        </pc:spChg>
        <pc:spChg chg="add mod">
          <ac:chgData name="前川 亮" userId="d7d429a203bb0ce1" providerId="LiveId" clId="{B4893F76-383D-42FC-B384-54D26202DDF7}" dt="2023-09-05T01:32:04.880" v="3222" actId="404"/>
          <ac:spMkLst>
            <pc:docMk/>
            <pc:sldMk cId="2937915315" sldId="259"/>
            <ac:spMk id="82" creationId="{5F3103A2-6BA3-4074-9229-462D11611E08}"/>
          </ac:spMkLst>
        </pc:spChg>
        <pc:spChg chg="add mod">
          <ac:chgData name="前川 亮" userId="d7d429a203bb0ce1" providerId="LiveId" clId="{B4893F76-383D-42FC-B384-54D26202DDF7}" dt="2023-09-05T01:32:12.864" v="3223" actId="122"/>
          <ac:spMkLst>
            <pc:docMk/>
            <pc:sldMk cId="2937915315" sldId="259"/>
            <ac:spMk id="83" creationId="{732439AC-EBDF-4FEB-B629-FEE1705501AD}"/>
          </ac:spMkLst>
        </pc:spChg>
        <pc:spChg chg="add mod">
          <ac:chgData name="前川 亮" userId="d7d429a203bb0ce1" providerId="LiveId" clId="{B4893F76-383D-42FC-B384-54D26202DDF7}" dt="2023-09-05T01:32:18.266" v="3227" actId="1036"/>
          <ac:spMkLst>
            <pc:docMk/>
            <pc:sldMk cId="2937915315" sldId="259"/>
            <ac:spMk id="84" creationId="{CC64E6F3-B620-4CB0-89AC-26575BD75742}"/>
          </ac:spMkLst>
        </pc:spChg>
        <pc:spChg chg="add mod">
          <ac:chgData name="前川 亮" userId="d7d429a203bb0ce1" providerId="LiveId" clId="{B4893F76-383D-42FC-B384-54D26202DDF7}" dt="2023-09-05T01:32:04.880" v="3222" actId="404"/>
          <ac:spMkLst>
            <pc:docMk/>
            <pc:sldMk cId="2937915315" sldId="259"/>
            <ac:spMk id="85" creationId="{554EFCD6-B358-49DD-907F-B7AE8C0D36BC}"/>
          </ac:spMkLst>
        </pc:spChg>
        <pc:spChg chg="add mod">
          <ac:chgData name="前川 亮" userId="d7d429a203bb0ce1" providerId="LiveId" clId="{B4893F76-383D-42FC-B384-54D26202DDF7}" dt="2023-09-05T01:32:04.880" v="3222" actId="404"/>
          <ac:spMkLst>
            <pc:docMk/>
            <pc:sldMk cId="2937915315" sldId="259"/>
            <ac:spMk id="86" creationId="{CC1FFFB6-53F4-4EA9-B2D1-E3D6701CF22A}"/>
          </ac:spMkLst>
        </pc:spChg>
        <pc:spChg chg="mod">
          <ac:chgData name="前川 亮" userId="d7d429a203bb0ce1" providerId="LiveId" clId="{B4893F76-383D-42FC-B384-54D26202DDF7}" dt="2023-09-05T00:48:40.253" v="2753" actId="1038"/>
          <ac:spMkLst>
            <pc:docMk/>
            <pc:sldMk cId="2937915315" sldId="259"/>
            <ac:spMk id="93" creationId="{AF8D261C-8AAB-254B-F356-54E0B122C118}"/>
          </ac:spMkLst>
        </pc:spChg>
        <pc:spChg chg="mod">
          <ac:chgData name="前川 亮" userId="d7d429a203bb0ce1" providerId="LiveId" clId="{B4893F76-383D-42FC-B384-54D26202DDF7}" dt="2023-09-05T00:48:40.253" v="2753" actId="1038"/>
          <ac:spMkLst>
            <pc:docMk/>
            <pc:sldMk cId="2937915315" sldId="259"/>
            <ac:spMk id="96" creationId="{09AFC7FF-2A72-2D6A-34AE-0C9F5C236D67}"/>
          </ac:spMkLst>
        </pc:spChg>
        <pc:spChg chg="mod">
          <ac:chgData name="前川 亮" userId="d7d429a203bb0ce1" providerId="LiveId" clId="{B4893F76-383D-42FC-B384-54D26202DDF7}" dt="2023-09-05T00:48:40.253" v="2753" actId="1038"/>
          <ac:spMkLst>
            <pc:docMk/>
            <pc:sldMk cId="2937915315" sldId="259"/>
            <ac:spMk id="97" creationId="{4DA8FF3C-E40E-A466-85DB-E550C3020DEF}"/>
          </ac:spMkLst>
        </pc:spChg>
        <pc:spChg chg="add mod">
          <ac:chgData name="前川 亮" userId="d7d429a203bb0ce1" providerId="LiveId" clId="{B4893F76-383D-42FC-B384-54D26202DDF7}" dt="2023-08-31T22:12:50.225" v="1359" actId="1035"/>
          <ac:spMkLst>
            <pc:docMk/>
            <pc:sldMk cId="2937915315" sldId="259"/>
            <ac:spMk id="99" creationId="{53A9EC72-F302-408B-BB05-096164B63F4B}"/>
          </ac:spMkLst>
        </pc:spChg>
        <pc:spChg chg="mod">
          <ac:chgData name="前川 亮" userId="d7d429a203bb0ce1" providerId="LiveId" clId="{B4893F76-383D-42FC-B384-54D26202DDF7}" dt="2023-08-31T22:33:05.057" v="1975" actId="12788"/>
          <ac:spMkLst>
            <pc:docMk/>
            <pc:sldMk cId="2937915315" sldId="259"/>
            <ac:spMk id="100" creationId="{71537743-52B7-4EAA-987C-2C9856E01E33}"/>
          </ac:spMkLst>
        </pc:spChg>
        <pc:spChg chg="mod">
          <ac:chgData name="前川 亮" userId="d7d429a203bb0ce1" providerId="LiveId" clId="{B4893F76-383D-42FC-B384-54D26202DDF7}" dt="2023-08-31T22:33:05.057" v="1975" actId="12788"/>
          <ac:spMkLst>
            <pc:docMk/>
            <pc:sldMk cId="2937915315" sldId="259"/>
            <ac:spMk id="101" creationId="{793054DD-BF03-4F6F-88C4-26452E7E590A}"/>
          </ac:spMkLst>
        </pc:spChg>
        <pc:spChg chg="add mod">
          <ac:chgData name="前川 亮" userId="d7d429a203bb0ce1" providerId="LiveId" clId="{B4893F76-383D-42FC-B384-54D26202DDF7}" dt="2023-09-05T00:52:39.274" v="2823" actId="1035"/>
          <ac:spMkLst>
            <pc:docMk/>
            <pc:sldMk cId="2937915315" sldId="259"/>
            <ac:spMk id="103" creationId="{14E099F5-10B7-4C52-B406-506451D294C8}"/>
          </ac:spMkLst>
        </pc:spChg>
        <pc:spChg chg="add mod">
          <ac:chgData name="前川 亮" userId="d7d429a203bb0ce1" providerId="LiveId" clId="{B4893F76-383D-42FC-B384-54D26202DDF7}" dt="2023-09-05T01:18:12.679" v="2971" actId="1038"/>
          <ac:spMkLst>
            <pc:docMk/>
            <pc:sldMk cId="2937915315" sldId="259"/>
            <ac:spMk id="104" creationId="{3DB8DC53-C756-4D70-91DD-F6F274B77DB3}"/>
          </ac:spMkLst>
        </pc:spChg>
        <pc:spChg chg="add mod">
          <ac:chgData name="前川 亮" userId="d7d429a203bb0ce1" providerId="LiveId" clId="{B4893F76-383D-42FC-B384-54D26202DDF7}" dt="2023-09-05T01:30:51.066" v="3221" actId="1036"/>
          <ac:spMkLst>
            <pc:docMk/>
            <pc:sldMk cId="2937915315" sldId="259"/>
            <ac:spMk id="105" creationId="{433F08BC-8B96-4C5F-BC4E-1819592CB05A}"/>
          </ac:spMkLst>
        </pc:spChg>
        <pc:spChg chg="add mod">
          <ac:chgData name="前川 亮" userId="d7d429a203bb0ce1" providerId="LiveId" clId="{B4893F76-383D-42FC-B384-54D26202DDF7}" dt="2023-09-05T01:16:13.748" v="2949" actId="1036"/>
          <ac:spMkLst>
            <pc:docMk/>
            <pc:sldMk cId="2937915315" sldId="259"/>
            <ac:spMk id="106" creationId="{C30DEFBB-99FD-4862-A270-5E915F3F7D21}"/>
          </ac:spMkLst>
        </pc:spChg>
        <pc:spChg chg="add mod">
          <ac:chgData name="前川 亮" userId="d7d429a203bb0ce1" providerId="LiveId" clId="{B4893F76-383D-42FC-B384-54D26202DDF7}" dt="2023-09-05T01:52:51.456" v="3555" actId="1036"/>
          <ac:spMkLst>
            <pc:docMk/>
            <pc:sldMk cId="2937915315" sldId="259"/>
            <ac:spMk id="108" creationId="{1CF23A41-F58E-4748-974A-2D9032BA8540}"/>
          </ac:spMkLst>
        </pc:spChg>
        <pc:spChg chg="add del mod">
          <ac:chgData name="前川 亮" userId="d7d429a203bb0ce1" providerId="LiveId" clId="{B4893F76-383D-42FC-B384-54D26202DDF7}" dt="2023-09-05T00:48:29.739" v="2742" actId="1038"/>
          <ac:spMkLst>
            <pc:docMk/>
            <pc:sldMk cId="2937915315" sldId="259"/>
            <ac:spMk id="109" creationId="{C9BF1941-9268-45FF-9E5F-74973DC1FD45}"/>
          </ac:spMkLst>
        </pc:spChg>
        <pc:spChg chg="add mod topLvl">
          <ac:chgData name="前川 亮" userId="d7d429a203bb0ce1" providerId="LiveId" clId="{B4893F76-383D-42FC-B384-54D26202DDF7}" dt="2023-09-05T00:49:53.313" v="2780" actId="1036"/>
          <ac:spMkLst>
            <pc:docMk/>
            <pc:sldMk cId="2937915315" sldId="259"/>
            <ac:spMk id="110" creationId="{9941632C-2F5E-4B23-9275-F64C247F8DEB}"/>
          </ac:spMkLst>
        </pc:spChg>
        <pc:spChg chg="add mod topLvl">
          <ac:chgData name="前川 亮" userId="d7d429a203bb0ce1" providerId="LiveId" clId="{B4893F76-383D-42FC-B384-54D26202DDF7}" dt="2023-09-05T00:49:53.313" v="2780" actId="1036"/>
          <ac:spMkLst>
            <pc:docMk/>
            <pc:sldMk cId="2937915315" sldId="259"/>
            <ac:spMk id="111" creationId="{3DAD32BE-3BF5-47FA-9EC0-D23C31817B02}"/>
          </ac:spMkLst>
        </pc:spChg>
        <pc:spChg chg="add mod topLvl">
          <ac:chgData name="前川 亮" userId="d7d429a203bb0ce1" providerId="LiveId" clId="{B4893F76-383D-42FC-B384-54D26202DDF7}" dt="2023-09-05T00:49:53.313" v="2780" actId="1036"/>
          <ac:spMkLst>
            <pc:docMk/>
            <pc:sldMk cId="2937915315" sldId="259"/>
            <ac:spMk id="112" creationId="{EF92EA9C-8B1A-48AD-8540-AA72557E519D}"/>
          </ac:spMkLst>
        </pc:spChg>
        <pc:spChg chg="add mod topLvl">
          <ac:chgData name="前川 亮" userId="d7d429a203bb0ce1" providerId="LiveId" clId="{B4893F76-383D-42FC-B384-54D26202DDF7}" dt="2023-09-05T00:49:53.313" v="2780" actId="1036"/>
          <ac:spMkLst>
            <pc:docMk/>
            <pc:sldMk cId="2937915315" sldId="259"/>
            <ac:spMk id="113" creationId="{3151CC33-3462-433E-949F-646C5DFDEC9C}"/>
          </ac:spMkLst>
        </pc:spChg>
        <pc:spChg chg="add mod topLvl">
          <ac:chgData name="前川 亮" userId="d7d429a203bb0ce1" providerId="LiveId" clId="{B4893F76-383D-42FC-B384-54D26202DDF7}" dt="2023-09-05T00:49:53.313" v="2780" actId="1036"/>
          <ac:spMkLst>
            <pc:docMk/>
            <pc:sldMk cId="2937915315" sldId="259"/>
            <ac:spMk id="123" creationId="{8568297E-CCC2-409B-848A-B79523DF81D5}"/>
          </ac:spMkLst>
        </pc:spChg>
        <pc:spChg chg="add mod topLvl">
          <ac:chgData name="前川 亮" userId="d7d429a203bb0ce1" providerId="LiveId" clId="{B4893F76-383D-42FC-B384-54D26202DDF7}" dt="2023-09-05T00:49:53.313" v="2780" actId="1036"/>
          <ac:spMkLst>
            <pc:docMk/>
            <pc:sldMk cId="2937915315" sldId="259"/>
            <ac:spMk id="124" creationId="{FD17FCDA-62DA-4FFE-A812-BB19C35F4338}"/>
          </ac:spMkLst>
        </pc:spChg>
        <pc:spChg chg="add mod topLvl">
          <ac:chgData name="前川 亮" userId="d7d429a203bb0ce1" providerId="LiveId" clId="{B4893F76-383D-42FC-B384-54D26202DDF7}" dt="2023-09-05T00:49:53.313" v="2780" actId="1036"/>
          <ac:spMkLst>
            <pc:docMk/>
            <pc:sldMk cId="2937915315" sldId="259"/>
            <ac:spMk id="125" creationId="{AF182DB3-F808-437A-902B-E7023759B8D9}"/>
          </ac:spMkLst>
        </pc:spChg>
        <pc:spChg chg="add mod topLvl">
          <ac:chgData name="前川 亮" userId="d7d429a203bb0ce1" providerId="LiveId" clId="{B4893F76-383D-42FC-B384-54D26202DDF7}" dt="2023-09-05T00:49:53.313" v="2780" actId="1036"/>
          <ac:spMkLst>
            <pc:docMk/>
            <pc:sldMk cId="2937915315" sldId="259"/>
            <ac:spMk id="126" creationId="{1D14CBE1-90B5-45C3-8AA2-FBE6D0E4715E}"/>
          </ac:spMkLst>
        </pc:spChg>
        <pc:spChg chg="add mod topLvl">
          <ac:chgData name="前川 亮" userId="d7d429a203bb0ce1" providerId="LiveId" clId="{B4893F76-383D-42FC-B384-54D26202DDF7}" dt="2023-09-05T00:49:53.313" v="2780" actId="1036"/>
          <ac:spMkLst>
            <pc:docMk/>
            <pc:sldMk cId="2937915315" sldId="259"/>
            <ac:spMk id="127" creationId="{9F2B0252-928F-4D3C-A027-418D596398EC}"/>
          </ac:spMkLst>
        </pc:spChg>
        <pc:spChg chg="add mod topLvl">
          <ac:chgData name="前川 亮" userId="d7d429a203bb0ce1" providerId="LiveId" clId="{B4893F76-383D-42FC-B384-54D26202DDF7}" dt="2023-09-05T00:49:53.313" v="2780" actId="1036"/>
          <ac:spMkLst>
            <pc:docMk/>
            <pc:sldMk cId="2937915315" sldId="259"/>
            <ac:spMk id="128" creationId="{BB7162FF-6F8C-4C1C-AD61-0F6A7E1DC8BE}"/>
          </ac:spMkLst>
        </pc:spChg>
        <pc:spChg chg="add mod topLvl">
          <ac:chgData name="前川 亮" userId="d7d429a203bb0ce1" providerId="LiveId" clId="{B4893F76-383D-42FC-B384-54D26202DDF7}" dt="2023-09-05T00:49:53.313" v="2780" actId="1036"/>
          <ac:spMkLst>
            <pc:docMk/>
            <pc:sldMk cId="2937915315" sldId="259"/>
            <ac:spMk id="129" creationId="{5A193726-2025-4018-9B07-641A1CC556D7}"/>
          </ac:spMkLst>
        </pc:spChg>
        <pc:spChg chg="add mod topLvl">
          <ac:chgData name="前川 亮" userId="d7d429a203bb0ce1" providerId="LiveId" clId="{B4893F76-383D-42FC-B384-54D26202DDF7}" dt="2023-09-05T00:49:53.313" v="2780" actId="1036"/>
          <ac:spMkLst>
            <pc:docMk/>
            <pc:sldMk cId="2937915315" sldId="259"/>
            <ac:spMk id="130" creationId="{D78C6198-B12E-463E-AC42-B161CA747614}"/>
          </ac:spMkLst>
        </pc:spChg>
        <pc:spChg chg="add mod topLvl">
          <ac:chgData name="前川 亮" userId="d7d429a203bb0ce1" providerId="LiveId" clId="{B4893F76-383D-42FC-B384-54D26202DDF7}" dt="2023-09-05T00:49:53.313" v="2780" actId="1036"/>
          <ac:spMkLst>
            <pc:docMk/>
            <pc:sldMk cId="2937915315" sldId="259"/>
            <ac:spMk id="131" creationId="{73CDEE40-83E4-4891-8ECD-66049A7EB7CE}"/>
          </ac:spMkLst>
        </pc:spChg>
        <pc:spChg chg="add mod topLvl">
          <ac:chgData name="前川 亮" userId="d7d429a203bb0ce1" providerId="LiveId" clId="{B4893F76-383D-42FC-B384-54D26202DDF7}" dt="2023-09-05T00:49:53.313" v="2780" actId="1036"/>
          <ac:spMkLst>
            <pc:docMk/>
            <pc:sldMk cId="2937915315" sldId="259"/>
            <ac:spMk id="132" creationId="{772D81E5-1265-49D0-BEB6-261F8490154D}"/>
          </ac:spMkLst>
        </pc:spChg>
        <pc:spChg chg="add mod topLvl">
          <ac:chgData name="前川 亮" userId="d7d429a203bb0ce1" providerId="LiveId" clId="{B4893F76-383D-42FC-B384-54D26202DDF7}" dt="2023-09-05T00:49:53.313" v="2780" actId="1036"/>
          <ac:spMkLst>
            <pc:docMk/>
            <pc:sldMk cId="2937915315" sldId="259"/>
            <ac:spMk id="133" creationId="{F1A5A560-27EA-43AC-904E-3959682FE065}"/>
          </ac:spMkLst>
        </pc:spChg>
        <pc:spChg chg="add mod topLvl">
          <ac:chgData name="前川 亮" userId="d7d429a203bb0ce1" providerId="LiveId" clId="{B4893F76-383D-42FC-B384-54D26202DDF7}" dt="2023-09-05T00:49:53.313" v="2780" actId="1036"/>
          <ac:spMkLst>
            <pc:docMk/>
            <pc:sldMk cId="2937915315" sldId="259"/>
            <ac:spMk id="134" creationId="{06C07669-48E1-4464-8B0D-7B7FC0C5B808}"/>
          </ac:spMkLst>
        </pc:spChg>
        <pc:spChg chg="add mod topLvl">
          <ac:chgData name="前川 亮" userId="d7d429a203bb0ce1" providerId="LiveId" clId="{B4893F76-383D-42FC-B384-54D26202DDF7}" dt="2023-09-05T00:49:53.313" v="2780" actId="1036"/>
          <ac:spMkLst>
            <pc:docMk/>
            <pc:sldMk cId="2937915315" sldId="259"/>
            <ac:spMk id="135" creationId="{BC75B1F6-511C-4100-BB1B-F1C4A8D73286}"/>
          </ac:spMkLst>
        </pc:spChg>
        <pc:spChg chg="add mod">
          <ac:chgData name="前川 亮" userId="d7d429a203bb0ce1" providerId="LiveId" clId="{B4893F76-383D-42FC-B384-54D26202DDF7}" dt="2023-09-05T00:48:23.584" v="2729" actId="1038"/>
          <ac:spMkLst>
            <pc:docMk/>
            <pc:sldMk cId="2937915315" sldId="259"/>
            <ac:spMk id="142" creationId="{5A96CDF1-957F-455F-8BFE-97AAD36BBBDB}"/>
          </ac:spMkLst>
        </pc:spChg>
        <pc:spChg chg="add mod">
          <ac:chgData name="前川 亮" userId="d7d429a203bb0ce1" providerId="LiveId" clId="{B4893F76-383D-42FC-B384-54D26202DDF7}" dt="2023-08-31T19:58:24.036" v="1030" actId="1076"/>
          <ac:spMkLst>
            <pc:docMk/>
            <pc:sldMk cId="2937915315" sldId="259"/>
            <ac:spMk id="146" creationId="{FF85648F-B2AD-41DD-8E9B-99A51E3CC7B5}"/>
          </ac:spMkLst>
        </pc:spChg>
        <pc:spChg chg="add mod">
          <ac:chgData name="前川 亮" userId="d7d429a203bb0ce1" providerId="LiveId" clId="{B4893F76-383D-42FC-B384-54D26202DDF7}" dt="2023-08-31T19:58:24.036" v="1030" actId="1076"/>
          <ac:spMkLst>
            <pc:docMk/>
            <pc:sldMk cId="2937915315" sldId="259"/>
            <ac:spMk id="148" creationId="{3E9380A1-CA31-46B2-B88C-50DE7C63B50A}"/>
          </ac:spMkLst>
        </pc:spChg>
        <pc:spChg chg="add mod">
          <ac:chgData name="前川 亮" userId="d7d429a203bb0ce1" providerId="LiveId" clId="{B4893F76-383D-42FC-B384-54D26202DDF7}" dt="2023-08-31T19:58:24.036" v="1030" actId="1076"/>
          <ac:spMkLst>
            <pc:docMk/>
            <pc:sldMk cId="2937915315" sldId="259"/>
            <ac:spMk id="149" creationId="{B87C1A7F-BA0C-480F-B65E-5A8F3E4E6A59}"/>
          </ac:spMkLst>
        </pc:spChg>
        <pc:spChg chg="add mod">
          <ac:chgData name="前川 亮" userId="d7d429a203bb0ce1" providerId="LiveId" clId="{B4893F76-383D-42FC-B384-54D26202DDF7}" dt="2023-08-31T19:58:24.036" v="1030" actId="1076"/>
          <ac:spMkLst>
            <pc:docMk/>
            <pc:sldMk cId="2937915315" sldId="259"/>
            <ac:spMk id="150" creationId="{D04C129B-59C6-4DA5-97E1-EB3363BE4185}"/>
          </ac:spMkLst>
        </pc:spChg>
        <pc:spChg chg="add mod">
          <ac:chgData name="前川 亮" userId="d7d429a203bb0ce1" providerId="LiveId" clId="{B4893F76-383D-42FC-B384-54D26202DDF7}" dt="2023-08-31T19:58:24.036" v="1030" actId="1076"/>
          <ac:spMkLst>
            <pc:docMk/>
            <pc:sldMk cId="2937915315" sldId="259"/>
            <ac:spMk id="151" creationId="{0555C4B7-B69D-42CB-9DEA-B472FF04C03E}"/>
          </ac:spMkLst>
        </pc:spChg>
        <pc:spChg chg="add mod">
          <ac:chgData name="前川 亮" userId="d7d429a203bb0ce1" providerId="LiveId" clId="{B4893F76-383D-42FC-B384-54D26202DDF7}" dt="2023-08-31T19:58:24.036" v="1030" actId="1076"/>
          <ac:spMkLst>
            <pc:docMk/>
            <pc:sldMk cId="2937915315" sldId="259"/>
            <ac:spMk id="152" creationId="{353256FF-00BD-4BED-8F9D-C7FAE03DC71B}"/>
          </ac:spMkLst>
        </pc:spChg>
        <pc:spChg chg="add mod">
          <ac:chgData name="前川 亮" userId="d7d429a203bb0ce1" providerId="LiveId" clId="{B4893F76-383D-42FC-B384-54D26202DDF7}" dt="2023-08-31T19:58:24.036" v="1030" actId="1076"/>
          <ac:spMkLst>
            <pc:docMk/>
            <pc:sldMk cId="2937915315" sldId="259"/>
            <ac:spMk id="156" creationId="{224BB0A7-8E3C-407E-8DDE-1A6AD9A04D9B}"/>
          </ac:spMkLst>
        </pc:spChg>
        <pc:spChg chg="add mod">
          <ac:chgData name="前川 亮" userId="d7d429a203bb0ce1" providerId="LiveId" clId="{B4893F76-383D-42FC-B384-54D26202DDF7}" dt="2023-08-31T19:58:24.036" v="1030" actId="1076"/>
          <ac:spMkLst>
            <pc:docMk/>
            <pc:sldMk cId="2937915315" sldId="259"/>
            <ac:spMk id="157" creationId="{88E2E993-EBFB-4D88-87EA-22E239183CD4}"/>
          </ac:spMkLst>
        </pc:spChg>
        <pc:spChg chg="add mod">
          <ac:chgData name="前川 亮" userId="d7d429a203bb0ce1" providerId="LiveId" clId="{B4893F76-383D-42FC-B384-54D26202DDF7}" dt="2023-08-31T19:58:24.036" v="1030" actId="1076"/>
          <ac:spMkLst>
            <pc:docMk/>
            <pc:sldMk cId="2937915315" sldId="259"/>
            <ac:spMk id="158" creationId="{D85E26E0-47AB-48BE-91A8-453FCC03FD03}"/>
          </ac:spMkLst>
        </pc:spChg>
        <pc:spChg chg="add mod">
          <ac:chgData name="前川 亮" userId="d7d429a203bb0ce1" providerId="LiveId" clId="{B4893F76-383D-42FC-B384-54D26202DDF7}" dt="2023-09-05T00:45:59.653" v="2655" actId="12789"/>
          <ac:spMkLst>
            <pc:docMk/>
            <pc:sldMk cId="2937915315" sldId="259"/>
            <ac:spMk id="159" creationId="{CFA6687B-DBA7-4357-B40E-2B2EB15DEFE8}"/>
          </ac:spMkLst>
        </pc:spChg>
        <pc:spChg chg="mod">
          <ac:chgData name="前川 亮" userId="d7d429a203bb0ce1" providerId="LiveId" clId="{B4893F76-383D-42FC-B384-54D26202DDF7}" dt="2023-09-05T01:23:47.386" v="3123" actId="1035"/>
          <ac:spMkLst>
            <pc:docMk/>
            <pc:sldMk cId="2937915315" sldId="259"/>
            <ac:spMk id="160" creationId="{A04294CF-5F8E-8F48-2344-C4E8053A0833}"/>
          </ac:spMkLst>
        </pc:spChg>
        <pc:spChg chg="mod">
          <ac:chgData name="前川 亮" userId="d7d429a203bb0ce1" providerId="LiveId" clId="{B4893F76-383D-42FC-B384-54D26202DDF7}" dt="2023-09-05T01:28:06.934" v="3146" actId="20577"/>
          <ac:spMkLst>
            <pc:docMk/>
            <pc:sldMk cId="2937915315" sldId="259"/>
            <ac:spMk id="161" creationId="{544FB39F-1358-9D8C-6614-833771398006}"/>
          </ac:spMkLst>
        </pc:spChg>
        <pc:spChg chg="mod">
          <ac:chgData name="前川 亮" userId="d7d429a203bb0ce1" providerId="LiveId" clId="{B4893F76-383D-42FC-B384-54D26202DDF7}" dt="2023-09-05T01:23:47.386" v="3123" actId="1035"/>
          <ac:spMkLst>
            <pc:docMk/>
            <pc:sldMk cId="2937915315" sldId="259"/>
            <ac:spMk id="162" creationId="{E75418AB-EF3D-2A78-EF57-17E15A9843D6}"/>
          </ac:spMkLst>
        </pc:spChg>
        <pc:spChg chg="mod">
          <ac:chgData name="前川 亮" userId="d7d429a203bb0ce1" providerId="LiveId" clId="{B4893F76-383D-42FC-B384-54D26202DDF7}" dt="2023-09-05T01:28:20.726" v="3157" actId="20577"/>
          <ac:spMkLst>
            <pc:docMk/>
            <pc:sldMk cId="2937915315" sldId="259"/>
            <ac:spMk id="163" creationId="{E64103FD-43A4-D390-065B-41355A7B10EE}"/>
          </ac:spMkLst>
        </pc:spChg>
        <pc:spChg chg="add mod">
          <ac:chgData name="前川 亮" userId="d7d429a203bb0ce1" providerId="LiveId" clId="{B4893F76-383D-42FC-B384-54D26202DDF7}" dt="2023-08-31T22:26:22.214" v="1535" actId="404"/>
          <ac:spMkLst>
            <pc:docMk/>
            <pc:sldMk cId="2937915315" sldId="259"/>
            <ac:spMk id="166" creationId="{E5E1A14D-F4B3-4FE4-82A9-E2F41DE4B232}"/>
          </ac:spMkLst>
        </pc:spChg>
        <pc:spChg chg="add mod">
          <ac:chgData name="前川 亮" userId="d7d429a203bb0ce1" providerId="LiveId" clId="{B4893F76-383D-42FC-B384-54D26202DDF7}" dt="2023-08-31T22:26:22.214" v="1535" actId="404"/>
          <ac:spMkLst>
            <pc:docMk/>
            <pc:sldMk cId="2937915315" sldId="259"/>
            <ac:spMk id="167" creationId="{8C739E17-AFBC-4658-8B4A-4D0D7B3FCF32}"/>
          </ac:spMkLst>
        </pc:spChg>
        <pc:spChg chg="add mod">
          <ac:chgData name="前川 亮" userId="d7d429a203bb0ce1" providerId="LiveId" clId="{B4893F76-383D-42FC-B384-54D26202DDF7}" dt="2023-08-31T22:30:28.383" v="1903" actId="20577"/>
          <ac:spMkLst>
            <pc:docMk/>
            <pc:sldMk cId="2937915315" sldId="259"/>
            <ac:spMk id="168" creationId="{3077DFB7-8083-49CB-B065-61D24FC74F9C}"/>
          </ac:spMkLst>
        </pc:spChg>
        <pc:spChg chg="add mod">
          <ac:chgData name="前川 亮" userId="d7d429a203bb0ce1" providerId="LiveId" clId="{B4893F76-383D-42FC-B384-54D26202DDF7}" dt="2023-08-31T22:26:22.214" v="1535" actId="404"/>
          <ac:spMkLst>
            <pc:docMk/>
            <pc:sldMk cId="2937915315" sldId="259"/>
            <ac:spMk id="169" creationId="{692B1FAA-D336-4D4C-9AEA-FF3F409328FB}"/>
          </ac:spMkLst>
        </pc:spChg>
        <pc:spChg chg="add mod">
          <ac:chgData name="前川 亮" userId="d7d429a203bb0ce1" providerId="LiveId" clId="{B4893F76-383D-42FC-B384-54D26202DDF7}" dt="2023-08-31T22:26:22.214" v="1535" actId="404"/>
          <ac:spMkLst>
            <pc:docMk/>
            <pc:sldMk cId="2937915315" sldId="259"/>
            <ac:spMk id="170" creationId="{8F2DA88A-D1D4-49F3-A88A-D0491DB4FEBF}"/>
          </ac:spMkLst>
        </pc:spChg>
        <pc:spChg chg="add mod">
          <ac:chgData name="前川 亮" userId="d7d429a203bb0ce1" providerId="LiveId" clId="{B4893F76-383D-42FC-B384-54D26202DDF7}" dt="2023-08-31T22:26:22.214" v="1535" actId="404"/>
          <ac:spMkLst>
            <pc:docMk/>
            <pc:sldMk cId="2937915315" sldId="259"/>
            <ac:spMk id="175" creationId="{1AF910A7-0036-4412-ABDA-DCDD03EE65B3}"/>
          </ac:spMkLst>
        </pc:spChg>
        <pc:spChg chg="add mod">
          <ac:chgData name="前川 亮" userId="d7d429a203bb0ce1" providerId="LiveId" clId="{B4893F76-383D-42FC-B384-54D26202DDF7}" dt="2023-08-31T22:26:22.214" v="1535" actId="404"/>
          <ac:spMkLst>
            <pc:docMk/>
            <pc:sldMk cId="2937915315" sldId="259"/>
            <ac:spMk id="176" creationId="{6D691B0B-CE90-4274-8A0D-CD17CDA934E0}"/>
          </ac:spMkLst>
        </pc:spChg>
        <pc:spChg chg="add mod">
          <ac:chgData name="前川 亮" userId="d7d429a203bb0ce1" providerId="LiveId" clId="{B4893F76-383D-42FC-B384-54D26202DDF7}" dt="2023-08-31T22:26:22.214" v="1535" actId="404"/>
          <ac:spMkLst>
            <pc:docMk/>
            <pc:sldMk cId="2937915315" sldId="259"/>
            <ac:spMk id="177" creationId="{4A1CF929-762C-475E-9160-3B9B965DD0FB}"/>
          </ac:spMkLst>
        </pc:spChg>
        <pc:spChg chg="add mod">
          <ac:chgData name="前川 亮" userId="d7d429a203bb0ce1" providerId="LiveId" clId="{B4893F76-383D-42FC-B384-54D26202DDF7}" dt="2023-08-31T22:26:22.214" v="1535" actId="404"/>
          <ac:spMkLst>
            <pc:docMk/>
            <pc:sldMk cId="2937915315" sldId="259"/>
            <ac:spMk id="178" creationId="{C137C24A-FD11-4C58-965C-EE696527BD74}"/>
          </ac:spMkLst>
        </pc:spChg>
        <pc:spChg chg="add mod">
          <ac:chgData name="前川 亮" userId="d7d429a203bb0ce1" providerId="LiveId" clId="{B4893F76-383D-42FC-B384-54D26202DDF7}" dt="2023-08-31T22:12:50.225" v="1359" actId="1035"/>
          <ac:spMkLst>
            <pc:docMk/>
            <pc:sldMk cId="2937915315" sldId="259"/>
            <ac:spMk id="181" creationId="{8260D04B-657C-406F-901C-7092B711EE06}"/>
          </ac:spMkLst>
        </pc:spChg>
        <pc:spChg chg="add mod">
          <ac:chgData name="前川 亮" userId="d7d429a203bb0ce1" providerId="LiveId" clId="{B4893F76-383D-42FC-B384-54D26202DDF7}" dt="2023-09-05T01:23:34.538" v="3118" actId="1035"/>
          <ac:spMkLst>
            <pc:docMk/>
            <pc:sldMk cId="2937915315" sldId="259"/>
            <ac:spMk id="187" creationId="{5B69A84C-938C-4663-B82D-6F9E654DDF77}"/>
          </ac:spMkLst>
        </pc:spChg>
        <pc:spChg chg="mod">
          <ac:chgData name="前川 亮" userId="d7d429a203bb0ce1" providerId="LiveId" clId="{B4893F76-383D-42FC-B384-54D26202DDF7}" dt="2023-08-31T22:32:52.370" v="1965" actId="12788"/>
          <ac:spMkLst>
            <pc:docMk/>
            <pc:sldMk cId="2937915315" sldId="259"/>
            <ac:spMk id="188" creationId="{00000000-0000-0000-0000-000000000000}"/>
          </ac:spMkLst>
        </pc:spChg>
        <pc:spChg chg="mod">
          <ac:chgData name="前川 亮" userId="d7d429a203bb0ce1" providerId="LiveId" clId="{B4893F76-383D-42FC-B384-54D26202DDF7}" dt="2023-08-31T22:32:29.279" v="1954" actId="14100"/>
          <ac:spMkLst>
            <pc:docMk/>
            <pc:sldMk cId="2937915315" sldId="259"/>
            <ac:spMk id="189" creationId="{00000000-0000-0000-0000-000000000000}"/>
          </ac:spMkLst>
        </pc:spChg>
        <pc:spChg chg="mod">
          <ac:chgData name="前川 亮" userId="d7d429a203bb0ce1" providerId="LiveId" clId="{B4893F76-383D-42FC-B384-54D26202DDF7}" dt="2023-08-31T22:32:34.997" v="1955" actId="14100"/>
          <ac:spMkLst>
            <pc:docMk/>
            <pc:sldMk cId="2937915315" sldId="259"/>
            <ac:spMk id="190" creationId="{00000000-0000-0000-0000-000000000000}"/>
          </ac:spMkLst>
        </pc:spChg>
        <pc:spChg chg="add mod">
          <ac:chgData name="前川 亮" userId="d7d429a203bb0ce1" providerId="LiveId" clId="{B4893F76-383D-42FC-B384-54D26202DDF7}" dt="2023-09-05T01:18:12.679" v="2971" actId="1038"/>
          <ac:spMkLst>
            <pc:docMk/>
            <pc:sldMk cId="2937915315" sldId="259"/>
            <ac:spMk id="191" creationId="{18E094F2-6CA9-4CBA-A82F-C84E040CACA8}"/>
          </ac:spMkLst>
        </pc:spChg>
        <pc:spChg chg="add mod topLvl">
          <ac:chgData name="前川 亮" userId="d7d429a203bb0ce1" providerId="LiveId" clId="{B4893F76-383D-42FC-B384-54D26202DDF7}" dt="2023-09-05T01:23:34.538" v="3118" actId="1035"/>
          <ac:spMkLst>
            <pc:docMk/>
            <pc:sldMk cId="2937915315" sldId="259"/>
            <ac:spMk id="193" creationId="{7E893B68-4B93-4AAF-BA1E-05A67A19C635}"/>
          </ac:spMkLst>
        </pc:spChg>
        <pc:spChg chg="add mod topLvl">
          <ac:chgData name="前川 亮" userId="d7d429a203bb0ce1" providerId="LiveId" clId="{B4893F76-383D-42FC-B384-54D26202DDF7}" dt="2023-09-05T01:56:05.139" v="3587" actId="20577"/>
          <ac:spMkLst>
            <pc:docMk/>
            <pc:sldMk cId="2937915315" sldId="259"/>
            <ac:spMk id="194" creationId="{0AADE906-0BEA-4438-A8F9-D536B190CA98}"/>
          </ac:spMkLst>
        </pc:spChg>
        <pc:spChg chg="add mod">
          <ac:chgData name="前川 亮" userId="d7d429a203bb0ce1" providerId="LiveId" clId="{B4893F76-383D-42FC-B384-54D26202DDF7}" dt="2023-09-05T01:48:53.980" v="3414" actId="1036"/>
          <ac:spMkLst>
            <pc:docMk/>
            <pc:sldMk cId="2937915315" sldId="259"/>
            <ac:spMk id="201" creationId="{D4FAB409-D116-4787-AC7F-DD91ABE5B5E8}"/>
          </ac:spMkLst>
        </pc:spChg>
        <pc:spChg chg="add mod topLvl">
          <ac:chgData name="前川 亮" userId="d7d429a203bb0ce1" providerId="LiveId" clId="{B4893F76-383D-42FC-B384-54D26202DDF7}" dt="2023-09-05T01:52:12.529" v="3470" actId="1035"/>
          <ac:spMkLst>
            <pc:docMk/>
            <pc:sldMk cId="2937915315" sldId="259"/>
            <ac:spMk id="209" creationId="{1B04797F-6510-4D5E-813A-ECCFC9369DD1}"/>
          </ac:spMkLst>
        </pc:spChg>
        <pc:spChg chg="add mod topLvl">
          <ac:chgData name="前川 亮" userId="d7d429a203bb0ce1" providerId="LiveId" clId="{B4893F76-383D-42FC-B384-54D26202DDF7}" dt="2023-09-05T01:52:05.594" v="3468" actId="1036"/>
          <ac:spMkLst>
            <pc:docMk/>
            <pc:sldMk cId="2937915315" sldId="259"/>
            <ac:spMk id="210" creationId="{4380B45F-B441-4B5E-9083-698A7D9AA9D1}"/>
          </ac:spMkLst>
        </pc:spChg>
        <pc:spChg chg="add mod topLvl">
          <ac:chgData name="前川 亮" userId="d7d429a203bb0ce1" providerId="LiveId" clId="{B4893F76-383D-42FC-B384-54D26202DDF7}" dt="2023-09-05T01:52:22.391" v="3535" actId="1035"/>
          <ac:spMkLst>
            <pc:docMk/>
            <pc:sldMk cId="2937915315" sldId="259"/>
            <ac:spMk id="212" creationId="{4BC88FD3-3BC8-4F95-8945-3053489FB729}"/>
          </ac:spMkLst>
        </pc:spChg>
        <pc:spChg chg="add mod topLvl">
          <ac:chgData name="前川 亮" userId="d7d429a203bb0ce1" providerId="LiveId" clId="{B4893F76-383D-42FC-B384-54D26202DDF7}" dt="2023-09-05T01:56:35.077" v="3599" actId="6549"/>
          <ac:spMkLst>
            <pc:docMk/>
            <pc:sldMk cId="2937915315" sldId="259"/>
            <ac:spMk id="213" creationId="{0017948C-0E88-466C-AB6F-A1F769D2339C}"/>
          </ac:spMkLst>
        </pc:spChg>
        <pc:spChg chg="add mod topLvl">
          <ac:chgData name="前川 亮" userId="d7d429a203bb0ce1" providerId="LiveId" clId="{B4893F76-383D-42FC-B384-54D26202DDF7}" dt="2023-09-05T01:23:34.538" v="3118" actId="1035"/>
          <ac:spMkLst>
            <pc:docMk/>
            <pc:sldMk cId="2937915315" sldId="259"/>
            <ac:spMk id="214" creationId="{0D8308EC-F991-471B-8E9C-420A79EC1920}"/>
          </ac:spMkLst>
        </pc:spChg>
        <pc:spChg chg="add del mod topLvl">
          <ac:chgData name="前川 亮" userId="d7d429a203bb0ce1" providerId="LiveId" clId="{B4893F76-383D-42FC-B384-54D26202DDF7}" dt="2023-08-31T22:50:08.018" v="2013" actId="478"/>
          <ac:spMkLst>
            <pc:docMk/>
            <pc:sldMk cId="2937915315" sldId="259"/>
            <ac:spMk id="217" creationId="{A9F5A6B3-073D-4D8A-B20C-41F0CA85198D}"/>
          </ac:spMkLst>
        </pc:spChg>
        <pc:spChg chg="add mod topLvl">
          <ac:chgData name="前川 亮" userId="d7d429a203bb0ce1" providerId="LiveId" clId="{B4893F76-383D-42FC-B384-54D26202DDF7}" dt="2023-09-05T01:56:21.014" v="3588" actId="6549"/>
          <ac:spMkLst>
            <pc:docMk/>
            <pc:sldMk cId="2937915315" sldId="259"/>
            <ac:spMk id="218" creationId="{DF4281AE-7719-42A5-9113-A7CD74BB468D}"/>
          </ac:spMkLst>
        </pc:spChg>
        <pc:spChg chg="mod">
          <ac:chgData name="前川 亮" userId="d7d429a203bb0ce1" providerId="LiveId" clId="{B4893F76-383D-42FC-B384-54D26202DDF7}" dt="2023-09-05T00:46:38.591" v="2662" actId="1038"/>
          <ac:spMkLst>
            <pc:docMk/>
            <pc:sldMk cId="2937915315" sldId="259"/>
            <ac:spMk id="225" creationId="{29FE97B3-9D8E-9BE8-3E25-62B04593BC22}"/>
          </ac:spMkLst>
        </pc:spChg>
        <pc:spChg chg="add mod">
          <ac:chgData name="前川 亮" userId="d7d429a203bb0ce1" providerId="LiveId" clId="{B4893F76-383D-42FC-B384-54D26202DDF7}" dt="2023-09-05T00:50:17.405" v="2781" actId="14100"/>
          <ac:spMkLst>
            <pc:docMk/>
            <pc:sldMk cId="2937915315" sldId="259"/>
            <ac:spMk id="226" creationId="{E1C3DA4D-698B-42A8-86BC-910C63B69E8E}"/>
          </ac:spMkLst>
        </pc:spChg>
        <pc:spChg chg="mod">
          <ac:chgData name="前川 亮" userId="d7d429a203bb0ce1" providerId="LiveId" clId="{B4893F76-383D-42FC-B384-54D26202DDF7}" dt="2023-09-05T00:48:23.584" v="2729" actId="1038"/>
          <ac:spMkLst>
            <pc:docMk/>
            <pc:sldMk cId="2937915315" sldId="259"/>
            <ac:spMk id="228" creationId="{C5CD8D7E-0E55-C1B3-1538-9E52B1D04BC2}"/>
          </ac:spMkLst>
        </pc:spChg>
        <pc:spChg chg="mod">
          <ac:chgData name="前川 亮" userId="d7d429a203bb0ce1" providerId="LiveId" clId="{B4893F76-383D-42FC-B384-54D26202DDF7}" dt="2023-09-05T00:48:23.584" v="2729" actId="1038"/>
          <ac:spMkLst>
            <pc:docMk/>
            <pc:sldMk cId="2937915315" sldId="259"/>
            <ac:spMk id="229" creationId="{5689A0A5-30D3-5081-B117-359E6E1819A6}"/>
          </ac:spMkLst>
        </pc:spChg>
        <pc:spChg chg="mod">
          <ac:chgData name="前川 亮" userId="d7d429a203bb0ce1" providerId="LiveId" clId="{B4893F76-383D-42FC-B384-54D26202DDF7}" dt="2023-09-05T01:15:26.903" v="2916" actId="2711"/>
          <ac:spMkLst>
            <pc:docMk/>
            <pc:sldMk cId="2937915315" sldId="259"/>
            <ac:spMk id="230" creationId="{00E93CCB-C65F-4D3A-88C4-37B3BAF4A76A}"/>
          </ac:spMkLst>
        </pc:spChg>
        <pc:spChg chg="mod">
          <ac:chgData name="前川 亮" userId="d7d429a203bb0ce1" providerId="LiveId" clId="{B4893F76-383D-42FC-B384-54D26202DDF7}" dt="2023-09-05T01:28:18.565" v="3156" actId="1036"/>
          <ac:spMkLst>
            <pc:docMk/>
            <pc:sldMk cId="2937915315" sldId="259"/>
            <ac:spMk id="231" creationId="{20F56343-55B3-8F77-A54E-64F67C07ACFA}"/>
          </ac:spMkLst>
        </pc:spChg>
        <pc:spChg chg="mod">
          <ac:chgData name="前川 亮" userId="d7d429a203bb0ce1" providerId="LiveId" clId="{B4893F76-383D-42FC-B384-54D26202DDF7}" dt="2023-09-05T01:15:26.903" v="2916" actId="2711"/>
          <ac:spMkLst>
            <pc:docMk/>
            <pc:sldMk cId="2937915315" sldId="259"/>
            <ac:spMk id="232" creationId="{72388351-34C5-4583-8BCB-319F89A61AFF}"/>
          </ac:spMkLst>
        </pc:spChg>
        <pc:spChg chg="mod">
          <ac:chgData name="前川 亮" userId="d7d429a203bb0ce1" providerId="LiveId" clId="{B4893F76-383D-42FC-B384-54D26202DDF7}" dt="2023-09-05T01:15:26.903" v="2916" actId="2711"/>
          <ac:spMkLst>
            <pc:docMk/>
            <pc:sldMk cId="2937915315" sldId="259"/>
            <ac:spMk id="233" creationId="{52CD373D-EEDA-4600-A210-30F56FB63839}"/>
          </ac:spMkLst>
        </pc:spChg>
        <pc:spChg chg="mod">
          <ac:chgData name="前川 亮" userId="d7d429a203bb0ce1" providerId="LiveId" clId="{B4893F76-383D-42FC-B384-54D26202DDF7}" dt="2023-09-05T01:15:26.903" v="2916" actId="2711"/>
          <ac:spMkLst>
            <pc:docMk/>
            <pc:sldMk cId="2937915315" sldId="259"/>
            <ac:spMk id="234" creationId="{84DF439D-0E99-4C9E-9C08-A73EEA43501A}"/>
          </ac:spMkLst>
        </pc:spChg>
        <pc:spChg chg="mod">
          <ac:chgData name="前川 亮" userId="d7d429a203bb0ce1" providerId="LiveId" clId="{B4893F76-383D-42FC-B384-54D26202DDF7}" dt="2023-09-05T01:15:26.903" v="2916" actId="2711"/>
          <ac:spMkLst>
            <pc:docMk/>
            <pc:sldMk cId="2937915315" sldId="259"/>
            <ac:spMk id="235" creationId="{11F78D51-C877-4361-8B2A-DF627123EE8C}"/>
          </ac:spMkLst>
        </pc:spChg>
        <pc:spChg chg="mod">
          <ac:chgData name="前川 亮" userId="d7d429a203bb0ce1" providerId="LiveId" clId="{B4893F76-383D-42FC-B384-54D26202DDF7}" dt="2023-09-05T01:28:53.185" v="3164" actId="1035"/>
          <ac:spMkLst>
            <pc:docMk/>
            <pc:sldMk cId="2937915315" sldId="259"/>
            <ac:spMk id="240" creationId="{540036C8-FF00-4EAD-ADDB-8FC76779FA6E}"/>
          </ac:spMkLst>
        </pc:spChg>
        <pc:spChg chg="mod">
          <ac:chgData name="前川 亮" userId="d7d429a203bb0ce1" providerId="LiveId" clId="{B4893F76-383D-42FC-B384-54D26202DDF7}" dt="2023-09-05T01:25:58.830" v="3126" actId="1035"/>
          <ac:spMkLst>
            <pc:docMk/>
            <pc:sldMk cId="2937915315" sldId="259"/>
            <ac:spMk id="241" creationId="{F36102B8-850E-4327-A4DC-6C81221F3AE3}"/>
          </ac:spMkLst>
        </pc:spChg>
        <pc:spChg chg="mod">
          <ac:chgData name="前川 亮" userId="d7d429a203bb0ce1" providerId="LiveId" clId="{B4893F76-383D-42FC-B384-54D26202DDF7}" dt="2023-09-05T01:28:44.621" v="3162" actId="1035"/>
          <ac:spMkLst>
            <pc:docMk/>
            <pc:sldMk cId="2937915315" sldId="259"/>
            <ac:spMk id="242" creationId="{15881CE0-6A56-43D9-8166-9B69E604AFAD}"/>
          </ac:spMkLst>
        </pc:spChg>
        <pc:spChg chg="mod">
          <ac:chgData name="前川 亮" userId="d7d429a203bb0ce1" providerId="LiveId" clId="{B4893F76-383D-42FC-B384-54D26202DDF7}" dt="2023-09-05T01:28:48.589" v="3163" actId="1035"/>
          <ac:spMkLst>
            <pc:docMk/>
            <pc:sldMk cId="2937915315" sldId="259"/>
            <ac:spMk id="243" creationId="{FE7AA365-3AA7-406F-B56E-F390A7FEBA2B}"/>
          </ac:spMkLst>
        </pc:spChg>
        <pc:spChg chg="add del">
          <ac:chgData name="前川 亮" userId="d7d429a203bb0ce1" providerId="LiveId" clId="{B4893F76-383D-42FC-B384-54D26202DDF7}" dt="2023-09-05T01:47:30.632" v="3374"/>
          <ac:spMkLst>
            <pc:docMk/>
            <pc:sldMk cId="2937915315" sldId="259"/>
            <ac:spMk id="244" creationId="{1056F2E2-2471-4CFF-B233-0E6AD19E66B1}"/>
          </ac:spMkLst>
        </pc:spChg>
        <pc:spChg chg="add mod">
          <ac:chgData name="前川 亮" userId="d7d429a203bb0ce1" providerId="LiveId" clId="{B4893F76-383D-42FC-B384-54D26202DDF7}" dt="2023-09-05T01:48:53.980" v="3414" actId="1036"/>
          <ac:spMkLst>
            <pc:docMk/>
            <pc:sldMk cId="2937915315" sldId="259"/>
            <ac:spMk id="246" creationId="{E88433B3-A971-4D70-BC8A-6D2920066508}"/>
          </ac:spMkLst>
        </pc:spChg>
        <pc:spChg chg="add mod">
          <ac:chgData name="前川 亮" userId="d7d429a203bb0ce1" providerId="LiveId" clId="{B4893F76-383D-42FC-B384-54D26202DDF7}" dt="2023-09-05T01:48:33.017" v="3410" actId="1035"/>
          <ac:spMkLst>
            <pc:docMk/>
            <pc:sldMk cId="2937915315" sldId="259"/>
            <ac:spMk id="247" creationId="{2D5F02BF-6657-427B-9BF9-5D2ABF016680}"/>
          </ac:spMkLst>
        </pc:spChg>
        <pc:spChg chg="mod">
          <ac:chgData name="前川 亮" userId="d7d429a203bb0ce1" providerId="LiveId" clId="{B4893F76-383D-42FC-B384-54D26202DDF7}" dt="2023-09-05T01:12:45.997" v="2872" actId="14100"/>
          <ac:spMkLst>
            <pc:docMk/>
            <pc:sldMk cId="2937915315" sldId="259"/>
            <ac:spMk id="309" creationId="{00000000-0000-0000-0000-000000000000}"/>
          </ac:spMkLst>
        </pc:spChg>
        <pc:spChg chg="mod">
          <ac:chgData name="前川 亮" userId="d7d429a203bb0ce1" providerId="LiveId" clId="{B4893F76-383D-42FC-B384-54D26202DDF7}" dt="2023-08-31T22:33:11.606" v="1984" actId="20577"/>
          <ac:spMkLst>
            <pc:docMk/>
            <pc:sldMk cId="2937915315" sldId="259"/>
            <ac:spMk id="361" creationId="{00000000-0000-0000-0000-000000000000}"/>
          </ac:spMkLst>
        </pc:spChg>
        <pc:spChg chg="mod">
          <ac:chgData name="前川 亮" userId="d7d429a203bb0ce1" providerId="LiveId" clId="{B4893F76-383D-42FC-B384-54D26202DDF7}" dt="2023-09-05T00:47:16.252" v="2714" actId="20577"/>
          <ac:spMkLst>
            <pc:docMk/>
            <pc:sldMk cId="2937915315" sldId="259"/>
            <ac:spMk id="427" creationId="{00000000-0000-0000-0000-000000000000}"/>
          </ac:spMkLst>
        </pc:spChg>
        <pc:grpChg chg="add mod">
          <ac:chgData name="前川 亮" userId="d7d429a203bb0ce1" providerId="LiveId" clId="{B4893F76-383D-42FC-B384-54D26202DDF7}" dt="2023-09-05T01:32:34.710" v="3235" actId="1038"/>
          <ac:grpSpMkLst>
            <pc:docMk/>
            <pc:sldMk cId="2937915315" sldId="259"/>
            <ac:grpSpMk id="4" creationId="{D0125DD3-5C35-4079-A871-35F36A6DF46B}"/>
          </ac:grpSpMkLst>
        </pc:grpChg>
        <pc:grpChg chg="add mod">
          <ac:chgData name="前川 亮" userId="d7d429a203bb0ce1" providerId="LiveId" clId="{B4893F76-383D-42FC-B384-54D26202DDF7}" dt="2023-09-05T00:39:00.283" v="2630" actId="1035"/>
          <ac:grpSpMkLst>
            <pc:docMk/>
            <pc:sldMk cId="2937915315" sldId="259"/>
            <ac:grpSpMk id="34" creationId="{9DFDA289-D711-4884-A9E3-B22AE9F39E99}"/>
          </ac:grpSpMkLst>
        </pc:grpChg>
        <pc:grpChg chg="add del mod">
          <ac:chgData name="前川 亮" userId="d7d429a203bb0ce1" providerId="LiveId" clId="{B4893F76-383D-42FC-B384-54D26202DDF7}" dt="2023-08-31T18:34:06.762" v="670" actId="165"/>
          <ac:grpSpMkLst>
            <pc:docMk/>
            <pc:sldMk cId="2937915315" sldId="259"/>
            <ac:grpSpMk id="35" creationId="{11BDDBA9-2BC8-4993-9077-44AD7212503C}"/>
          </ac:grpSpMkLst>
        </pc:grpChg>
        <pc:grpChg chg="add del mod">
          <ac:chgData name="前川 亮" userId="d7d429a203bb0ce1" providerId="LiveId" clId="{B4893F76-383D-42FC-B384-54D26202DDF7}" dt="2023-08-31T17:27:29.329" v="539" actId="165"/>
          <ac:grpSpMkLst>
            <pc:docMk/>
            <pc:sldMk cId="2937915315" sldId="259"/>
            <ac:grpSpMk id="49" creationId="{6DF7670C-7F09-4090-8DC1-00DFF029BF93}"/>
          </ac:grpSpMkLst>
        </pc:grpChg>
        <pc:grpChg chg="add del mod">
          <ac:chgData name="前川 亮" userId="d7d429a203bb0ce1" providerId="LiveId" clId="{B4893F76-383D-42FC-B384-54D26202DDF7}" dt="2023-09-05T01:14:56.822" v="2913" actId="478"/>
          <ac:grpSpMkLst>
            <pc:docMk/>
            <pc:sldMk cId="2937915315" sldId="259"/>
            <ac:grpSpMk id="98" creationId="{2A46A40A-8587-49CD-ADED-EA0A4478C3D3}"/>
          </ac:grpSpMkLst>
        </pc:grpChg>
        <pc:grpChg chg="add del mod">
          <ac:chgData name="前川 亮" userId="d7d429a203bb0ce1" providerId="LiveId" clId="{B4893F76-383D-42FC-B384-54D26202DDF7}" dt="2023-08-31T22:50:05.065" v="2012" actId="165"/>
          <ac:grpSpMkLst>
            <pc:docMk/>
            <pc:sldMk cId="2937915315" sldId="259"/>
            <ac:grpSpMk id="107" creationId="{17C2BA66-5A56-4299-B346-56C79DDA5C53}"/>
          </ac:grpSpMkLst>
        </pc:grpChg>
        <pc:grpChg chg="mod">
          <ac:chgData name="前川 亮" userId="d7d429a203bb0ce1" providerId="LiveId" clId="{B4893F76-383D-42FC-B384-54D26202DDF7}" dt="2023-09-05T01:23:47.386" v="3123" actId="1035"/>
          <ac:grpSpMkLst>
            <pc:docMk/>
            <pc:sldMk cId="2937915315" sldId="259"/>
            <ac:grpSpMk id="144" creationId="{D271297D-7A16-189C-02F6-F492FB454429}"/>
          </ac:grpSpMkLst>
        </pc:grpChg>
        <pc:grpChg chg="mod">
          <ac:chgData name="前川 亮" userId="d7d429a203bb0ce1" providerId="LiveId" clId="{B4893F76-383D-42FC-B384-54D26202DDF7}" dt="2023-09-05T00:45:33.794" v="2654" actId="1036"/>
          <ac:grpSpMkLst>
            <pc:docMk/>
            <pc:sldMk cId="2937915315" sldId="259"/>
            <ac:grpSpMk id="180" creationId="{D53204BA-A1FC-0478-B5FA-3680D50B7C5E}"/>
          </ac:grpSpMkLst>
        </pc:grpChg>
        <pc:grpChg chg="add mod">
          <ac:chgData name="前川 亮" userId="d7d429a203bb0ce1" providerId="LiveId" clId="{B4893F76-383D-42FC-B384-54D26202DDF7}" dt="2023-09-05T01:16:29.800" v="2961" actId="1037"/>
          <ac:grpSpMkLst>
            <pc:docMk/>
            <pc:sldMk cId="2937915315" sldId="259"/>
            <ac:grpSpMk id="227" creationId="{8A71510F-3B15-46DB-B0D0-14E44DFCAA15}"/>
          </ac:grpSpMkLst>
        </pc:grpChg>
        <pc:graphicFrameChg chg="del mod topLvl">
          <ac:chgData name="前川 亮" userId="d7d429a203bb0ce1" providerId="LiveId" clId="{B4893F76-383D-42FC-B384-54D26202DDF7}" dt="2023-08-31T17:27:31.594" v="540" actId="478"/>
          <ac:graphicFrameMkLst>
            <pc:docMk/>
            <pc:sldMk cId="2937915315" sldId="259"/>
            <ac:graphicFrameMk id="50" creationId="{6F017DAC-1208-41A4-8688-F4C2235705FE}"/>
          </ac:graphicFrameMkLst>
        </pc:graphicFrameChg>
        <pc:graphicFrameChg chg="mod topLvl">
          <ac:chgData name="前川 亮" userId="d7d429a203bb0ce1" providerId="LiveId" clId="{B4893F76-383D-42FC-B384-54D26202DDF7}" dt="2023-08-31T17:27:41.828" v="541" actId="164"/>
          <ac:graphicFrameMkLst>
            <pc:docMk/>
            <pc:sldMk cId="2937915315" sldId="259"/>
            <ac:graphicFrameMk id="62" creationId="{A394CD1E-60BB-41E9-88F4-C261B9A37C40}"/>
          </ac:graphicFrameMkLst>
        </pc:graphicFrameChg>
        <pc:graphicFrameChg chg="add mod">
          <ac:chgData name="前川 亮" userId="d7d429a203bb0ce1" providerId="LiveId" clId="{B4893F76-383D-42FC-B384-54D26202DDF7}" dt="2023-08-31T10:56:56.193" v="16" actId="1076"/>
          <ac:graphicFrameMkLst>
            <pc:docMk/>
            <pc:sldMk cId="2937915315" sldId="259"/>
            <ac:graphicFrameMk id="78" creationId="{C83495B0-1229-4FA2-A19A-30DF0FEA8FAD}"/>
          </ac:graphicFrameMkLst>
        </pc:graphicFrameChg>
        <pc:graphicFrameChg chg="add del mod">
          <ac:chgData name="前川 亮" userId="d7d429a203bb0ce1" providerId="LiveId" clId="{B4893F76-383D-42FC-B384-54D26202DDF7}" dt="2023-08-31T22:49:17.486" v="2001" actId="478"/>
          <ac:graphicFrameMkLst>
            <pc:docMk/>
            <pc:sldMk cId="2937915315" sldId="259"/>
            <ac:graphicFrameMk id="183" creationId="{AE611890-B96C-4DFD-A4FD-F8961589EB5C}"/>
          </ac:graphicFrameMkLst>
        </pc:graphicFrameChg>
        <pc:graphicFrameChg chg="add del mod">
          <ac:chgData name="前川 亮" userId="d7d429a203bb0ce1" providerId="LiveId" clId="{B4893F76-383D-42FC-B384-54D26202DDF7}" dt="2023-08-31T22:49:16.648" v="2000" actId="478"/>
          <ac:graphicFrameMkLst>
            <pc:docMk/>
            <pc:sldMk cId="2937915315" sldId="259"/>
            <ac:graphicFrameMk id="184" creationId="{D0B17794-2B59-4DAB-9EF8-7F782E3BA8BC}"/>
          </ac:graphicFrameMkLst>
        </pc:graphicFrameChg>
        <pc:graphicFrameChg chg="add del mod">
          <ac:chgData name="前川 亮" userId="d7d429a203bb0ce1" providerId="LiveId" clId="{B4893F76-383D-42FC-B384-54D26202DDF7}" dt="2023-08-31T22:49:15.551" v="1999" actId="478"/>
          <ac:graphicFrameMkLst>
            <pc:docMk/>
            <pc:sldMk cId="2937915315" sldId="259"/>
            <ac:graphicFrameMk id="185" creationId="{F3EC68E9-6CA4-478C-8F5D-6E362C4B7AF7}"/>
          </ac:graphicFrameMkLst>
        </pc:graphicFrameChg>
        <pc:graphicFrameChg chg="add del mod">
          <ac:chgData name="前川 亮" userId="d7d429a203bb0ce1" providerId="LiveId" clId="{B4893F76-383D-42FC-B384-54D26202DDF7}" dt="2023-08-31T22:49:14.297" v="1998" actId="478"/>
          <ac:graphicFrameMkLst>
            <pc:docMk/>
            <pc:sldMk cId="2937915315" sldId="259"/>
            <ac:graphicFrameMk id="186" creationId="{4A6623F1-4FA1-4784-B6A9-264C10D4F033}"/>
          </ac:graphicFrameMkLst>
        </pc:graphicFrameChg>
        <pc:graphicFrameChg chg="add mod topLvl">
          <ac:chgData name="前川 亮" userId="d7d429a203bb0ce1" providerId="LiveId" clId="{B4893F76-383D-42FC-B384-54D26202DDF7}" dt="2023-09-05T01:46:28.496" v="3360" actId="403"/>
          <ac:graphicFrameMkLst>
            <pc:docMk/>
            <pc:sldMk cId="2937915315" sldId="259"/>
            <ac:graphicFrameMk id="192" creationId="{6765D1D2-B879-4859-88CE-59B238526A52}"/>
          </ac:graphicFrameMkLst>
        </pc:graphicFrameChg>
        <pc:graphicFrameChg chg="add mod topLvl">
          <ac:chgData name="前川 亮" userId="d7d429a203bb0ce1" providerId="LiveId" clId="{B4893F76-383D-42FC-B384-54D26202DDF7}" dt="2023-09-05T01:48:53.980" v="3414" actId="1036"/>
          <ac:graphicFrameMkLst>
            <pc:docMk/>
            <pc:sldMk cId="2937915315" sldId="259"/>
            <ac:graphicFrameMk id="195" creationId="{805AA2F9-9716-4E88-98FF-0E67F23762A2}"/>
          </ac:graphicFrameMkLst>
        </pc:graphicFrameChg>
        <pc:graphicFrameChg chg="add mod topLvl">
          <ac:chgData name="前川 亮" userId="d7d429a203bb0ce1" providerId="LiveId" clId="{B4893F76-383D-42FC-B384-54D26202DDF7}" dt="2023-09-05T01:48:53.980" v="3414" actId="1036"/>
          <ac:graphicFrameMkLst>
            <pc:docMk/>
            <pc:sldMk cId="2937915315" sldId="259"/>
            <ac:graphicFrameMk id="196" creationId="{B4703BA6-E5BA-4205-8DB8-CBC8B9F92B9D}"/>
          </ac:graphicFrameMkLst>
        </pc:graphicFrameChg>
        <pc:graphicFrameChg chg="add mod topLvl">
          <ac:chgData name="前川 亮" userId="d7d429a203bb0ce1" providerId="LiveId" clId="{B4893F76-383D-42FC-B384-54D26202DDF7}" dt="2023-09-05T01:46:36.024" v="3361" actId="403"/>
          <ac:graphicFrameMkLst>
            <pc:docMk/>
            <pc:sldMk cId="2937915315" sldId="259"/>
            <ac:graphicFrameMk id="211" creationId="{9761CD47-19CB-4A2A-B1AB-5A7E14F03981}"/>
          </ac:graphicFrameMkLst>
        </pc:graphicFrameChg>
        <pc:picChg chg="add del mod">
          <ac:chgData name="前川 亮" userId="d7d429a203bb0ce1" providerId="LiveId" clId="{B4893F76-383D-42FC-B384-54D26202DDF7}" dt="2023-08-31T19:53:01.044" v="1024" actId="478"/>
          <ac:picMkLst>
            <pc:docMk/>
            <pc:sldMk cId="2937915315" sldId="259"/>
            <ac:picMk id="2" creationId="{8BB03286-3E10-43FE-96B7-5E044D8EA820}"/>
          </ac:picMkLst>
        </pc:picChg>
        <pc:picChg chg="del mod">
          <ac:chgData name="前川 亮" userId="d7d429a203bb0ce1" providerId="LiveId" clId="{B4893F76-383D-42FC-B384-54D26202DDF7}" dt="2023-08-31T17:27:57.116" v="545" actId="478"/>
          <ac:picMkLst>
            <pc:docMk/>
            <pc:sldMk cId="2937915315" sldId="259"/>
            <ac:picMk id="12" creationId="{FA39086D-F2BE-88B0-0516-704AE75D2006}"/>
          </ac:picMkLst>
        </pc:picChg>
        <pc:picChg chg="mod">
          <ac:chgData name="前川 亮" userId="d7d429a203bb0ce1" providerId="LiveId" clId="{B4893F76-383D-42FC-B384-54D26202DDF7}" dt="2023-08-31T17:28:35.554" v="575" actId="1076"/>
          <ac:picMkLst>
            <pc:docMk/>
            <pc:sldMk cId="2937915315" sldId="259"/>
            <ac:picMk id="14" creationId="{13DAB46B-1D10-4AE0-02F8-3AC67D09C49E}"/>
          </ac:picMkLst>
        </pc:picChg>
        <pc:picChg chg="add mod">
          <ac:chgData name="前川 亮" userId="d7d429a203bb0ce1" providerId="LiveId" clId="{B4893F76-383D-42FC-B384-54D26202DDF7}" dt="2023-09-05T00:49:08.754" v="2771" actId="1038"/>
          <ac:picMkLst>
            <pc:docMk/>
            <pc:sldMk cId="2937915315" sldId="259"/>
            <ac:picMk id="37" creationId="{4709B619-8B69-4173-A3B5-29174CAC663A}"/>
          </ac:picMkLst>
        </pc:picChg>
        <pc:picChg chg="add mod">
          <ac:chgData name="前川 亮" userId="d7d429a203bb0ce1" providerId="LiveId" clId="{B4893F76-383D-42FC-B384-54D26202DDF7}" dt="2023-09-05T00:46:50.828" v="2665" actId="1035"/>
          <ac:picMkLst>
            <pc:docMk/>
            <pc:sldMk cId="2937915315" sldId="259"/>
            <ac:picMk id="42" creationId="{870B0E18-4CB1-4AEA-8FDE-EDB7F8A76218}"/>
          </ac:picMkLst>
        </pc:picChg>
        <pc:picChg chg="mod">
          <ac:chgData name="前川 亮" userId="d7d429a203bb0ce1" providerId="LiveId" clId="{B4893F76-383D-42FC-B384-54D26202DDF7}" dt="2023-09-05T00:38:46.620" v="2611" actId="1036"/>
          <ac:picMkLst>
            <pc:docMk/>
            <pc:sldMk cId="2937915315" sldId="259"/>
            <ac:picMk id="45" creationId="{F33B0C06-F0DF-6AAA-8005-85B99056CC4F}"/>
          </ac:picMkLst>
        </pc:picChg>
        <pc:picChg chg="mod">
          <ac:chgData name="前川 亮" userId="d7d429a203bb0ce1" providerId="LiveId" clId="{B4893F76-383D-42FC-B384-54D26202DDF7}" dt="2023-09-05T01:27:03.630" v="3132" actId="1037"/>
          <ac:picMkLst>
            <pc:docMk/>
            <pc:sldMk cId="2937915315" sldId="259"/>
            <ac:picMk id="54" creationId="{54301CD8-8435-065F-E953-7ACA331428DE}"/>
          </ac:picMkLst>
        </pc:picChg>
        <pc:picChg chg="add mod">
          <ac:chgData name="前川 亮" userId="d7d429a203bb0ce1" providerId="LiveId" clId="{B4893F76-383D-42FC-B384-54D26202DDF7}" dt="2023-08-31T23:05:23.400" v="2223" actId="1076"/>
          <ac:picMkLst>
            <pc:docMk/>
            <pc:sldMk cId="2937915315" sldId="259"/>
            <ac:picMk id="75" creationId="{732AA967-EECF-466A-AA91-B2AE1E48C161}"/>
          </ac:picMkLst>
        </pc:picChg>
        <pc:picChg chg="add del mod">
          <ac:chgData name="前川 亮" userId="d7d429a203bb0ce1" providerId="LiveId" clId="{B4893F76-383D-42FC-B384-54D26202DDF7}" dt="2023-08-31T20:42:10.758" v="1116" actId="478"/>
          <ac:picMkLst>
            <pc:docMk/>
            <pc:sldMk cId="2937915315" sldId="259"/>
            <ac:picMk id="78" creationId="{231127EF-C664-4C99-8A59-1B28AE839ADD}"/>
          </ac:picMkLst>
        </pc:picChg>
        <pc:picChg chg="add mod">
          <ac:chgData name="前川 亮" userId="d7d429a203bb0ce1" providerId="LiveId" clId="{B4893F76-383D-42FC-B384-54D26202DDF7}" dt="2023-08-31T11:09:46.839" v="130" actId="164"/>
          <ac:picMkLst>
            <pc:docMk/>
            <pc:sldMk cId="2937915315" sldId="259"/>
            <ac:picMk id="80" creationId="{CD846D0F-F89F-4590-AA0C-4FBE69ED6E7A}"/>
          </ac:picMkLst>
        </pc:picChg>
        <pc:picChg chg="add mod">
          <ac:chgData name="前川 亮" userId="d7d429a203bb0ce1" providerId="LiveId" clId="{B4893F76-383D-42FC-B384-54D26202DDF7}" dt="2023-08-31T11:09:46.839" v="130" actId="164"/>
          <ac:picMkLst>
            <pc:docMk/>
            <pc:sldMk cId="2937915315" sldId="259"/>
            <ac:picMk id="81" creationId="{77020DC0-7DBD-45F6-88C6-6147BBBB1082}"/>
          </ac:picMkLst>
        </pc:picChg>
        <pc:picChg chg="add mod">
          <ac:chgData name="前川 亮" userId="d7d429a203bb0ce1" providerId="LiveId" clId="{B4893F76-383D-42FC-B384-54D26202DDF7}" dt="2023-09-05T01:23:47.386" v="3123" actId="1035"/>
          <ac:picMkLst>
            <pc:docMk/>
            <pc:sldMk cId="2937915315" sldId="259"/>
            <ac:picMk id="90" creationId="{C1B3DF1B-8331-4F9F-868B-FCE5BE22EE22}"/>
          </ac:picMkLst>
        </pc:picChg>
        <pc:picChg chg="add del">
          <ac:chgData name="前川 亮" userId="d7d429a203bb0ce1" providerId="LiveId" clId="{B4893F76-383D-42FC-B384-54D26202DDF7}" dt="2023-08-31T21:26:30.502" v="1132" actId="478"/>
          <ac:picMkLst>
            <pc:docMk/>
            <pc:sldMk cId="2937915315" sldId="259"/>
            <ac:picMk id="92" creationId="{18975D1D-3854-429B-ABCF-00A81D1A5608}"/>
          </ac:picMkLst>
        </pc:picChg>
        <pc:picChg chg="add mod modCrop">
          <ac:chgData name="前川 亮" userId="d7d429a203bb0ce1" providerId="LiveId" clId="{B4893F76-383D-42FC-B384-54D26202DDF7}" dt="2023-09-05T00:49:08.754" v="2771" actId="1038"/>
          <ac:picMkLst>
            <pc:docMk/>
            <pc:sldMk cId="2937915315" sldId="259"/>
            <ac:picMk id="138" creationId="{514762F6-32CD-4BBC-90A4-FE0274BD87A2}"/>
          </ac:picMkLst>
        </pc:picChg>
        <pc:picChg chg="add mod">
          <ac:chgData name="前川 亮" userId="d7d429a203bb0ce1" providerId="LiveId" clId="{B4893F76-383D-42FC-B384-54D26202DDF7}" dt="2023-08-31T23:05:28.138" v="2225" actId="14100"/>
          <ac:picMkLst>
            <pc:docMk/>
            <pc:sldMk cId="2937915315" sldId="259"/>
            <ac:picMk id="139" creationId="{5F2EF476-6020-46C7-AA05-61976D646B42}"/>
          </ac:picMkLst>
        </pc:picChg>
        <pc:picChg chg="mod">
          <ac:chgData name="前川 亮" userId="d7d429a203bb0ce1" providerId="LiveId" clId="{B4893F76-383D-42FC-B384-54D26202DDF7}" dt="2023-09-05T01:26:59.819" v="3130" actId="1037"/>
          <ac:picMkLst>
            <pc:docMk/>
            <pc:sldMk cId="2937915315" sldId="259"/>
            <ac:picMk id="139" creationId="{E5E2AB66-3855-ED78-3F7F-54621CEDE9DB}"/>
          </ac:picMkLst>
        </pc:picChg>
        <pc:picChg chg="mod">
          <ac:chgData name="前川 亮" userId="d7d429a203bb0ce1" providerId="LiveId" clId="{B4893F76-383D-42FC-B384-54D26202DDF7}" dt="2023-09-05T01:23:47.386" v="3123" actId="1035"/>
          <ac:picMkLst>
            <pc:docMk/>
            <pc:sldMk cId="2937915315" sldId="259"/>
            <ac:picMk id="165" creationId="{F5AECA96-85F7-089B-65B6-8ABE60DA47F0}"/>
          </ac:picMkLst>
        </pc:picChg>
        <pc:picChg chg="del mod">
          <ac:chgData name="前川 亮" userId="d7d429a203bb0ce1" providerId="LiveId" clId="{B4893F76-383D-42FC-B384-54D26202DDF7}" dt="2023-08-31T18:33:32.868" v="660" actId="478"/>
          <ac:picMkLst>
            <pc:docMk/>
            <pc:sldMk cId="2937915315" sldId="259"/>
            <ac:picMk id="197" creationId="{2EEA77D7-31DF-A955-C084-0C35E0853272}"/>
          </ac:picMkLst>
        </pc:picChg>
        <pc:picChg chg="mod">
          <ac:chgData name="前川 亮" userId="d7d429a203bb0ce1" providerId="LiveId" clId="{B4893F76-383D-42FC-B384-54D26202DDF7}" dt="2023-09-05T00:51:09.969" v="2791" actId="1036"/>
          <ac:picMkLst>
            <pc:docMk/>
            <pc:sldMk cId="2937915315" sldId="259"/>
            <ac:picMk id="198" creationId="{9E8635F9-D79E-D2F5-EEE8-AD6F0B598DEE}"/>
          </ac:picMkLst>
        </pc:picChg>
        <pc:picChg chg="mod">
          <ac:chgData name="前川 亮" userId="d7d429a203bb0ce1" providerId="LiveId" clId="{B4893F76-383D-42FC-B384-54D26202DDF7}" dt="2023-09-05T00:51:09.969" v="2791" actId="1036"/>
          <ac:picMkLst>
            <pc:docMk/>
            <pc:sldMk cId="2937915315" sldId="259"/>
            <ac:picMk id="199" creationId="{82199D33-0F46-4011-8EB0-30E1C0125F8E}"/>
          </ac:picMkLst>
        </pc:picChg>
        <pc:picChg chg="mod modCrop">
          <ac:chgData name="前川 亮" userId="d7d429a203bb0ce1" providerId="LiveId" clId="{B4893F76-383D-42FC-B384-54D26202DDF7}" dt="2023-08-31T22:12:50.225" v="1359" actId="1035"/>
          <ac:picMkLst>
            <pc:docMk/>
            <pc:sldMk cId="2937915315" sldId="259"/>
            <ac:picMk id="200" creationId="{87226C95-9E23-D514-1B1B-D8FF466B38F5}"/>
          </ac:picMkLst>
        </pc:picChg>
        <pc:picChg chg="mod modCrop">
          <ac:chgData name="前川 亮" userId="d7d429a203bb0ce1" providerId="LiveId" clId="{B4893F76-383D-42FC-B384-54D26202DDF7}" dt="2023-08-31T22:12:50.225" v="1359" actId="1035"/>
          <ac:picMkLst>
            <pc:docMk/>
            <pc:sldMk cId="2937915315" sldId="259"/>
            <ac:picMk id="201" creationId="{0A6DC03A-21D8-4FCB-D001-E5F4CDB8433D}"/>
          </ac:picMkLst>
        </pc:picChg>
        <pc:picChg chg="mod">
          <ac:chgData name="前川 亮" userId="d7d429a203bb0ce1" providerId="LiveId" clId="{B4893F76-383D-42FC-B384-54D26202DDF7}" dt="2023-09-05T01:52:56.148" v="3564" actId="1036"/>
          <ac:picMkLst>
            <pc:docMk/>
            <pc:sldMk cId="2937915315" sldId="259"/>
            <ac:picMk id="202" creationId="{E5D8F85D-50A1-1AF2-4EBD-599B31752CF2}"/>
          </ac:picMkLst>
        </pc:picChg>
        <pc:picChg chg="del mod">
          <ac:chgData name="前川 亮" userId="d7d429a203bb0ce1" providerId="LiveId" clId="{B4893F76-383D-42FC-B384-54D26202DDF7}" dt="2023-08-31T20:30:14.802" v="1104" actId="478"/>
          <ac:picMkLst>
            <pc:docMk/>
            <pc:sldMk cId="2937915315" sldId="259"/>
            <ac:picMk id="203" creationId="{861AD4DD-748A-1A02-4F2F-46AFB5CAB985}"/>
          </ac:picMkLst>
        </pc:picChg>
        <pc:picChg chg="del mod">
          <ac:chgData name="前川 亮" userId="d7d429a203bb0ce1" providerId="LiveId" clId="{B4893F76-383D-42FC-B384-54D26202DDF7}" dt="2023-08-31T20:30:13.205" v="1102" actId="478"/>
          <ac:picMkLst>
            <pc:docMk/>
            <pc:sldMk cId="2937915315" sldId="259"/>
            <ac:picMk id="204" creationId="{B5DC4115-75B2-07B9-A548-8DAB4EB80D91}"/>
          </ac:picMkLst>
        </pc:picChg>
        <pc:picChg chg="del mod">
          <ac:chgData name="前川 亮" userId="d7d429a203bb0ce1" providerId="LiveId" clId="{B4893F76-383D-42FC-B384-54D26202DDF7}" dt="2023-08-31T20:30:14.148" v="1103" actId="478"/>
          <ac:picMkLst>
            <pc:docMk/>
            <pc:sldMk cId="2937915315" sldId="259"/>
            <ac:picMk id="205" creationId="{4A86E4E3-AF18-E9BC-BEA4-E29806508CF5}"/>
          </ac:picMkLst>
        </pc:picChg>
        <pc:picChg chg="mod">
          <ac:chgData name="前川 亮" userId="d7d429a203bb0ce1" providerId="LiveId" clId="{B4893F76-383D-42FC-B384-54D26202DDF7}" dt="2023-09-05T00:51:09.969" v="2791" actId="1036"/>
          <ac:picMkLst>
            <pc:docMk/>
            <pc:sldMk cId="2937915315" sldId="259"/>
            <ac:picMk id="206" creationId="{491985D1-5A31-46B9-ECE5-45879981EFE6}"/>
          </ac:picMkLst>
        </pc:picChg>
        <pc:picChg chg="del mod">
          <ac:chgData name="前川 亮" userId="d7d429a203bb0ce1" providerId="LiveId" clId="{B4893F76-383D-42FC-B384-54D26202DDF7}" dt="2023-08-31T22:26:11.150" v="1533" actId="478"/>
          <ac:picMkLst>
            <pc:docMk/>
            <pc:sldMk cId="2937915315" sldId="259"/>
            <ac:picMk id="207" creationId="{8AE1E834-D27F-6A9B-7341-4F3A9D11E3E8}"/>
          </ac:picMkLst>
        </pc:picChg>
        <pc:picChg chg="del mod">
          <ac:chgData name="前川 亮" userId="d7d429a203bb0ce1" providerId="LiveId" clId="{B4893F76-383D-42FC-B384-54D26202DDF7}" dt="2023-08-31T21:26:14.758" v="1130" actId="478"/>
          <ac:picMkLst>
            <pc:docMk/>
            <pc:sldMk cId="2937915315" sldId="259"/>
            <ac:picMk id="208" creationId="{4AC69591-FC14-0E61-DCD2-B0A196025B6D}"/>
          </ac:picMkLst>
        </pc:picChg>
        <pc:cxnChg chg="mod">
          <ac:chgData name="前川 亮" userId="d7d429a203bb0ce1" providerId="LiveId" clId="{B4893F76-383D-42FC-B384-54D26202DDF7}" dt="2023-09-05T00:48:40.253" v="2753" actId="1038"/>
          <ac:cxnSpMkLst>
            <pc:docMk/>
            <pc:sldMk cId="2937915315" sldId="259"/>
            <ac:cxnSpMk id="24" creationId="{0FF84F8D-DAAC-8D5B-37D9-A9D40ABD5F50}"/>
          </ac:cxnSpMkLst>
        </pc:cxnChg>
        <pc:cxnChg chg="mod">
          <ac:chgData name="前川 亮" userId="d7d429a203bb0ce1" providerId="LiveId" clId="{B4893F76-383D-42FC-B384-54D26202DDF7}" dt="2023-09-05T00:48:40.253" v="2753" actId="1038"/>
          <ac:cxnSpMkLst>
            <pc:docMk/>
            <pc:sldMk cId="2937915315" sldId="259"/>
            <ac:cxnSpMk id="25" creationId="{BD12E579-82EF-DC1B-2236-C4DDB2D57E9C}"/>
          </ac:cxnSpMkLst>
        </pc:cxnChg>
        <pc:cxnChg chg="mod">
          <ac:chgData name="前川 亮" userId="d7d429a203bb0ce1" providerId="LiveId" clId="{B4893F76-383D-42FC-B384-54D26202DDF7}" dt="2023-09-05T00:48:40.253" v="2753" actId="1038"/>
          <ac:cxnSpMkLst>
            <pc:docMk/>
            <pc:sldMk cId="2937915315" sldId="259"/>
            <ac:cxnSpMk id="26" creationId="{1B3994B5-E907-8F93-06F6-97B70CD00673}"/>
          </ac:cxnSpMkLst>
        </pc:cxnChg>
        <pc:cxnChg chg="mod">
          <ac:chgData name="前川 亮" userId="d7d429a203bb0ce1" providerId="LiveId" clId="{B4893F76-383D-42FC-B384-54D26202DDF7}" dt="2023-09-05T00:48:40.253" v="2753" actId="1038"/>
          <ac:cxnSpMkLst>
            <pc:docMk/>
            <pc:sldMk cId="2937915315" sldId="259"/>
            <ac:cxnSpMk id="27" creationId="{84F094C4-61E1-90F1-FFF0-5B436CE5314B}"/>
          </ac:cxnSpMkLst>
        </pc:cxnChg>
        <pc:cxnChg chg="add mod">
          <ac:chgData name="前川 亮" userId="d7d429a203bb0ce1" providerId="LiveId" clId="{B4893F76-383D-42FC-B384-54D26202DDF7}" dt="2023-09-05T01:32:18.266" v="3227" actId="1036"/>
          <ac:cxnSpMkLst>
            <pc:docMk/>
            <pc:sldMk cId="2937915315" sldId="259"/>
            <ac:cxnSpMk id="87" creationId="{04D219B3-CB7C-4C5B-AED7-847302560101}"/>
          </ac:cxnSpMkLst>
        </pc:cxnChg>
        <pc:cxnChg chg="add mod">
          <ac:chgData name="前川 亮" userId="d7d429a203bb0ce1" providerId="LiveId" clId="{B4893F76-383D-42FC-B384-54D26202DDF7}" dt="2023-09-05T01:32:04.880" v="3222" actId="404"/>
          <ac:cxnSpMkLst>
            <pc:docMk/>
            <pc:sldMk cId="2937915315" sldId="259"/>
            <ac:cxnSpMk id="88" creationId="{4075A9B2-04EB-4DBE-BC14-5E543136368D}"/>
          </ac:cxnSpMkLst>
        </pc:cxnChg>
        <pc:cxnChg chg="add mod">
          <ac:chgData name="前川 亮" userId="d7d429a203bb0ce1" providerId="LiveId" clId="{B4893F76-383D-42FC-B384-54D26202DDF7}" dt="2023-09-05T01:32:04.880" v="3222" actId="404"/>
          <ac:cxnSpMkLst>
            <pc:docMk/>
            <pc:sldMk cId="2937915315" sldId="259"/>
            <ac:cxnSpMk id="89" creationId="{85E6E354-1D5B-418D-97C3-EE55F9A5E435}"/>
          </ac:cxnSpMkLst>
        </pc:cxnChg>
        <pc:cxnChg chg="mod">
          <ac:chgData name="前川 亮" userId="d7d429a203bb0ce1" providerId="LiveId" clId="{B4893F76-383D-42FC-B384-54D26202DDF7}" dt="2023-09-05T00:48:40.253" v="2753" actId="1038"/>
          <ac:cxnSpMkLst>
            <pc:docMk/>
            <pc:sldMk cId="2937915315" sldId="259"/>
            <ac:cxnSpMk id="91" creationId="{A8BF1E92-9C27-2ED7-47BB-91C406FB5251}"/>
          </ac:cxnSpMkLst>
        </pc:cxnChg>
        <pc:cxnChg chg="mod">
          <ac:chgData name="前川 亮" userId="d7d429a203bb0ce1" providerId="LiveId" clId="{B4893F76-383D-42FC-B384-54D26202DDF7}" dt="2023-09-05T00:48:40.253" v="2753" actId="1038"/>
          <ac:cxnSpMkLst>
            <pc:docMk/>
            <pc:sldMk cId="2937915315" sldId="259"/>
            <ac:cxnSpMk id="94" creationId="{262A3003-8984-BA46-87BE-0716DA24E961}"/>
          </ac:cxnSpMkLst>
        </pc:cxnChg>
        <pc:cxnChg chg="mod">
          <ac:chgData name="前川 亮" userId="d7d429a203bb0ce1" providerId="LiveId" clId="{B4893F76-383D-42FC-B384-54D26202DDF7}" dt="2023-09-05T00:48:40.253" v="2753" actId="1038"/>
          <ac:cxnSpMkLst>
            <pc:docMk/>
            <pc:sldMk cId="2937915315" sldId="259"/>
            <ac:cxnSpMk id="95" creationId="{6023D59B-68B0-8037-9AFC-D96369A5AED1}"/>
          </ac:cxnSpMkLst>
        </pc:cxnChg>
        <pc:cxnChg chg="add mod topLvl">
          <ac:chgData name="前川 亮" userId="d7d429a203bb0ce1" providerId="LiveId" clId="{B4893F76-383D-42FC-B384-54D26202DDF7}" dt="2023-09-05T00:49:53.313" v="2780" actId="1036"/>
          <ac:cxnSpMkLst>
            <pc:docMk/>
            <pc:sldMk cId="2937915315" sldId="259"/>
            <ac:cxnSpMk id="114" creationId="{F84449B6-BEFE-4340-950F-34EECE27C287}"/>
          </ac:cxnSpMkLst>
        </pc:cxnChg>
        <pc:cxnChg chg="add mod topLvl">
          <ac:chgData name="前川 亮" userId="d7d429a203bb0ce1" providerId="LiveId" clId="{B4893F76-383D-42FC-B384-54D26202DDF7}" dt="2023-09-05T00:49:53.313" v="2780" actId="1036"/>
          <ac:cxnSpMkLst>
            <pc:docMk/>
            <pc:sldMk cId="2937915315" sldId="259"/>
            <ac:cxnSpMk id="115" creationId="{DCAE05D2-9367-47EC-8E11-D75E3D864235}"/>
          </ac:cxnSpMkLst>
        </pc:cxnChg>
        <pc:cxnChg chg="add mod topLvl">
          <ac:chgData name="前川 亮" userId="d7d429a203bb0ce1" providerId="LiveId" clId="{B4893F76-383D-42FC-B384-54D26202DDF7}" dt="2023-09-05T00:49:53.313" v="2780" actId="1036"/>
          <ac:cxnSpMkLst>
            <pc:docMk/>
            <pc:sldMk cId="2937915315" sldId="259"/>
            <ac:cxnSpMk id="116" creationId="{211D37C4-EC21-4582-B8E8-347D988C8873}"/>
          </ac:cxnSpMkLst>
        </pc:cxnChg>
        <pc:cxnChg chg="add mod topLvl">
          <ac:chgData name="前川 亮" userId="d7d429a203bb0ce1" providerId="LiveId" clId="{B4893F76-383D-42FC-B384-54D26202DDF7}" dt="2023-09-05T00:49:53.313" v="2780" actId="1036"/>
          <ac:cxnSpMkLst>
            <pc:docMk/>
            <pc:sldMk cId="2937915315" sldId="259"/>
            <ac:cxnSpMk id="117" creationId="{4F0E003E-4212-46EC-BBAA-3908309F0366}"/>
          </ac:cxnSpMkLst>
        </pc:cxnChg>
        <pc:cxnChg chg="add mod topLvl">
          <ac:chgData name="前川 亮" userId="d7d429a203bb0ce1" providerId="LiveId" clId="{B4893F76-383D-42FC-B384-54D26202DDF7}" dt="2023-09-05T00:49:53.313" v="2780" actId="1036"/>
          <ac:cxnSpMkLst>
            <pc:docMk/>
            <pc:sldMk cId="2937915315" sldId="259"/>
            <ac:cxnSpMk id="118" creationId="{30C7F07C-3F25-4D04-8155-3B28F4AE2E1D}"/>
          </ac:cxnSpMkLst>
        </pc:cxnChg>
        <pc:cxnChg chg="add mod topLvl">
          <ac:chgData name="前川 亮" userId="d7d429a203bb0ce1" providerId="LiveId" clId="{B4893F76-383D-42FC-B384-54D26202DDF7}" dt="2023-09-05T00:49:53.313" v="2780" actId="1036"/>
          <ac:cxnSpMkLst>
            <pc:docMk/>
            <pc:sldMk cId="2937915315" sldId="259"/>
            <ac:cxnSpMk id="119" creationId="{FD05C669-64BE-48B5-AF10-B8C310C80CC5}"/>
          </ac:cxnSpMkLst>
        </pc:cxnChg>
        <pc:cxnChg chg="add mod topLvl">
          <ac:chgData name="前川 亮" userId="d7d429a203bb0ce1" providerId="LiveId" clId="{B4893F76-383D-42FC-B384-54D26202DDF7}" dt="2023-09-05T00:49:53.313" v="2780" actId="1036"/>
          <ac:cxnSpMkLst>
            <pc:docMk/>
            <pc:sldMk cId="2937915315" sldId="259"/>
            <ac:cxnSpMk id="120" creationId="{8D6E860F-31A4-4045-9957-AC9C646A34D6}"/>
          </ac:cxnSpMkLst>
        </pc:cxnChg>
        <pc:cxnChg chg="add mod topLvl">
          <ac:chgData name="前川 亮" userId="d7d429a203bb0ce1" providerId="LiveId" clId="{B4893F76-383D-42FC-B384-54D26202DDF7}" dt="2023-09-05T00:49:53.313" v="2780" actId="1036"/>
          <ac:cxnSpMkLst>
            <pc:docMk/>
            <pc:sldMk cId="2937915315" sldId="259"/>
            <ac:cxnSpMk id="121" creationId="{1F7A6C1E-69F4-4750-910C-7889EB6EF29E}"/>
          </ac:cxnSpMkLst>
        </pc:cxnChg>
        <pc:cxnChg chg="add mod topLvl">
          <ac:chgData name="前川 亮" userId="d7d429a203bb0ce1" providerId="LiveId" clId="{B4893F76-383D-42FC-B384-54D26202DDF7}" dt="2023-09-05T00:49:53.313" v="2780" actId="1036"/>
          <ac:cxnSpMkLst>
            <pc:docMk/>
            <pc:sldMk cId="2937915315" sldId="259"/>
            <ac:cxnSpMk id="122" creationId="{A31F6659-DE43-4A11-A6CC-BB8B220FF27A}"/>
          </ac:cxnSpMkLst>
        </pc:cxnChg>
        <pc:cxnChg chg="add mod topLvl">
          <ac:chgData name="前川 亮" userId="d7d429a203bb0ce1" providerId="LiveId" clId="{B4893F76-383D-42FC-B384-54D26202DDF7}" dt="2023-09-05T00:49:53.313" v="2780" actId="1036"/>
          <ac:cxnSpMkLst>
            <pc:docMk/>
            <pc:sldMk cId="2937915315" sldId="259"/>
            <ac:cxnSpMk id="136" creationId="{74272819-E72A-4DC0-AEF1-BF223AC7CF15}"/>
          </ac:cxnSpMkLst>
        </pc:cxnChg>
        <pc:cxnChg chg="add mod">
          <ac:chgData name="前川 亮" userId="d7d429a203bb0ce1" providerId="LiveId" clId="{B4893F76-383D-42FC-B384-54D26202DDF7}" dt="2023-09-05T01:23:34.538" v="3118" actId="1035"/>
          <ac:cxnSpMkLst>
            <pc:docMk/>
            <pc:sldMk cId="2937915315" sldId="259"/>
            <ac:cxnSpMk id="148" creationId="{A36F8EDF-5877-4DC0-B4EE-98065AB349B7}"/>
          </ac:cxnSpMkLst>
        </pc:cxnChg>
        <pc:cxnChg chg="add mod">
          <ac:chgData name="前川 亮" userId="d7d429a203bb0ce1" providerId="LiveId" clId="{B4893F76-383D-42FC-B384-54D26202DDF7}" dt="2023-09-05T01:48:53.980" v="3414" actId="1036"/>
          <ac:cxnSpMkLst>
            <pc:docMk/>
            <pc:sldMk cId="2937915315" sldId="259"/>
            <ac:cxnSpMk id="150" creationId="{0D5ED5A2-01FF-4607-A0B8-0E157E52A255}"/>
          </ac:cxnSpMkLst>
        </pc:cxnChg>
        <pc:cxnChg chg="add mod">
          <ac:chgData name="前川 亮" userId="d7d429a203bb0ce1" providerId="LiveId" clId="{B4893F76-383D-42FC-B384-54D26202DDF7}" dt="2023-08-31T19:58:24.036" v="1030" actId="1076"/>
          <ac:cxnSpMkLst>
            <pc:docMk/>
            <pc:sldMk cId="2937915315" sldId="259"/>
            <ac:cxnSpMk id="153" creationId="{4F7ED261-62FE-4CBE-8340-210B285F6013}"/>
          </ac:cxnSpMkLst>
        </pc:cxnChg>
        <pc:cxnChg chg="add mod">
          <ac:chgData name="前川 亮" userId="d7d429a203bb0ce1" providerId="LiveId" clId="{B4893F76-383D-42FC-B384-54D26202DDF7}" dt="2023-09-05T01:49:13.357" v="3416" actId="14100"/>
          <ac:cxnSpMkLst>
            <pc:docMk/>
            <pc:sldMk cId="2937915315" sldId="259"/>
            <ac:cxnSpMk id="154" creationId="{D61E4244-209C-43EC-B272-FC0ECECB7B53}"/>
          </ac:cxnSpMkLst>
        </pc:cxnChg>
        <pc:cxnChg chg="add mod">
          <ac:chgData name="前川 亮" userId="d7d429a203bb0ce1" providerId="LiveId" clId="{B4893F76-383D-42FC-B384-54D26202DDF7}" dt="2023-08-31T19:58:24.036" v="1030" actId="1076"/>
          <ac:cxnSpMkLst>
            <pc:docMk/>
            <pc:sldMk cId="2937915315" sldId="259"/>
            <ac:cxnSpMk id="154" creationId="{E152822A-7336-4158-9596-EF27765DE301}"/>
          </ac:cxnSpMkLst>
        </pc:cxnChg>
        <pc:cxnChg chg="add mod">
          <ac:chgData name="前川 亮" userId="d7d429a203bb0ce1" providerId="LiveId" clId="{B4893F76-383D-42FC-B384-54D26202DDF7}" dt="2023-08-31T19:58:24.036" v="1030" actId="1076"/>
          <ac:cxnSpMkLst>
            <pc:docMk/>
            <pc:sldMk cId="2937915315" sldId="259"/>
            <ac:cxnSpMk id="155" creationId="{0072526B-D0BE-4536-9D2C-96B07D6A9B02}"/>
          </ac:cxnSpMkLst>
        </pc:cxnChg>
        <pc:cxnChg chg="add mod">
          <ac:chgData name="前川 亮" userId="d7d429a203bb0ce1" providerId="LiveId" clId="{B4893F76-383D-42FC-B384-54D26202DDF7}" dt="2023-09-05T01:14:56.822" v="2913" actId="478"/>
          <ac:cxnSpMkLst>
            <pc:docMk/>
            <pc:sldMk cId="2937915315" sldId="259"/>
            <ac:cxnSpMk id="171" creationId="{5C421685-9E0A-4CBF-B2B4-CCAE5C91710A}"/>
          </ac:cxnSpMkLst>
        </pc:cxnChg>
        <pc:cxnChg chg="add mod">
          <ac:chgData name="前川 亮" userId="d7d429a203bb0ce1" providerId="LiveId" clId="{B4893F76-383D-42FC-B384-54D26202DDF7}" dt="2023-09-05T01:14:56.822" v="2913" actId="478"/>
          <ac:cxnSpMkLst>
            <pc:docMk/>
            <pc:sldMk cId="2937915315" sldId="259"/>
            <ac:cxnSpMk id="172" creationId="{8971B7BD-32CA-462E-93D8-BB95FB1E3D55}"/>
          </ac:cxnSpMkLst>
        </pc:cxnChg>
        <pc:cxnChg chg="add mod">
          <ac:chgData name="前川 亮" userId="d7d429a203bb0ce1" providerId="LiveId" clId="{B4893F76-383D-42FC-B384-54D26202DDF7}" dt="2023-09-05T01:14:56.822" v="2913" actId="478"/>
          <ac:cxnSpMkLst>
            <pc:docMk/>
            <pc:sldMk cId="2937915315" sldId="259"/>
            <ac:cxnSpMk id="173" creationId="{5BCD911E-6783-4B76-ADEE-F94CB5AB229F}"/>
          </ac:cxnSpMkLst>
        </pc:cxnChg>
        <pc:cxnChg chg="add mod">
          <ac:chgData name="前川 亮" userId="d7d429a203bb0ce1" providerId="LiveId" clId="{B4893F76-383D-42FC-B384-54D26202DDF7}" dt="2023-09-05T01:14:56.822" v="2913" actId="478"/>
          <ac:cxnSpMkLst>
            <pc:docMk/>
            <pc:sldMk cId="2937915315" sldId="259"/>
            <ac:cxnSpMk id="174" creationId="{C9CD1B28-E560-45C1-B4D0-1ADC7E3FB564}"/>
          </ac:cxnSpMkLst>
        </pc:cxnChg>
        <pc:cxnChg chg="add del mod topLvl">
          <ac:chgData name="前川 亮" userId="d7d429a203bb0ce1" providerId="LiveId" clId="{B4893F76-383D-42FC-B384-54D26202DDF7}" dt="2023-08-31T22:51:35.984" v="2030" actId="478"/>
          <ac:cxnSpMkLst>
            <pc:docMk/>
            <pc:sldMk cId="2937915315" sldId="259"/>
            <ac:cxnSpMk id="215" creationId="{78E3F1E5-CBE8-44B9-849B-983FB4A89CC9}"/>
          </ac:cxnSpMkLst>
        </pc:cxnChg>
        <pc:cxnChg chg="add del mod topLvl">
          <ac:chgData name="前川 亮" userId="d7d429a203bb0ce1" providerId="LiveId" clId="{B4893F76-383D-42FC-B384-54D26202DDF7}" dt="2023-08-31T22:51:37.629" v="2031" actId="478"/>
          <ac:cxnSpMkLst>
            <pc:docMk/>
            <pc:sldMk cId="2937915315" sldId="259"/>
            <ac:cxnSpMk id="216" creationId="{EEA87210-24A9-4B5C-B1D7-C50CA9C9ABC9}"/>
          </ac:cxnSpMkLst>
        </pc:cxnChg>
      </pc:sldChg>
    </pc:docChg>
  </pc:docChgLst>
  <pc:docChgLst>
    <pc:chgData name="亮 前川" userId="d7d429a203bb0ce1" providerId="LiveId" clId="{7AFF765C-0B07-4E52-9314-BBFC3BBAE6FE}"/>
    <pc:docChg chg="custSel modSld">
      <pc:chgData name="亮 前川" userId="d7d429a203bb0ce1" providerId="LiveId" clId="{7AFF765C-0B07-4E52-9314-BBFC3BBAE6FE}" dt="2023-07-28T02:31:21.323" v="104" actId="1076"/>
      <pc:docMkLst>
        <pc:docMk/>
      </pc:docMkLst>
      <pc:sldChg chg="addSp delSp modSp mod">
        <pc:chgData name="亮 前川" userId="d7d429a203bb0ce1" providerId="LiveId" clId="{7AFF765C-0B07-4E52-9314-BBFC3BBAE6FE}" dt="2023-07-28T02:31:21.323" v="104" actId="1076"/>
        <pc:sldMkLst>
          <pc:docMk/>
          <pc:sldMk cId="2937915315" sldId="259"/>
        </pc:sldMkLst>
        <pc:spChg chg="del">
          <ac:chgData name="亮 前川" userId="d7d429a203bb0ce1" providerId="LiveId" clId="{7AFF765C-0B07-4E52-9314-BBFC3BBAE6FE}" dt="2023-07-28T00:15:47.720" v="0" actId="478"/>
          <ac:spMkLst>
            <pc:docMk/>
            <pc:sldMk cId="2937915315" sldId="259"/>
            <ac:spMk id="4" creationId="{1B3E990F-2226-47E1-BCE8-4F36E819AC88}"/>
          </ac:spMkLst>
        </pc:spChg>
        <pc:spChg chg="del">
          <ac:chgData name="亮 前川" userId="d7d429a203bb0ce1" providerId="LiveId" clId="{7AFF765C-0B07-4E52-9314-BBFC3BBAE6FE}" dt="2023-07-28T00:15:47.720" v="0" actId="478"/>
          <ac:spMkLst>
            <pc:docMk/>
            <pc:sldMk cId="2937915315" sldId="259"/>
            <ac:spMk id="5" creationId="{8AB4B45D-A00A-4417-B31D-EECBA7A1F752}"/>
          </ac:spMkLst>
        </pc:spChg>
        <pc:spChg chg="del">
          <ac:chgData name="亮 前川" userId="d7d429a203bb0ce1" providerId="LiveId" clId="{7AFF765C-0B07-4E52-9314-BBFC3BBAE6FE}" dt="2023-07-28T00:15:47.720" v="0" actId="478"/>
          <ac:spMkLst>
            <pc:docMk/>
            <pc:sldMk cId="2937915315" sldId="259"/>
            <ac:spMk id="7" creationId="{B12041C7-A9BF-484D-9D32-7B5AFF2A2D7F}"/>
          </ac:spMkLst>
        </pc:spChg>
        <pc:spChg chg="del">
          <ac:chgData name="亮 前川" userId="d7d429a203bb0ce1" providerId="LiveId" clId="{7AFF765C-0B07-4E52-9314-BBFC3BBAE6FE}" dt="2023-07-28T00:15:47.720" v="0" actId="478"/>
          <ac:spMkLst>
            <pc:docMk/>
            <pc:sldMk cId="2937915315" sldId="259"/>
            <ac:spMk id="8" creationId="{09019A47-E797-444B-98E6-64DB37DE4C65}"/>
          </ac:spMkLst>
        </pc:spChg>
        <pc:spChg chg="mod">
          <ac:chgData name="亮 前川" userId="d7d429a203bb0ce1" providerId="LiveId" clId="{7AFF765C-0B07-4E52-9314-BBFC3BBAE6FE}" dt="2023-07-28T00:16:50.155" v="8" actId="255"/>
          <ac:spMkLst>
            <pc:docMk/>
            <pc:sldMk cId="2937915315" sldId="259"/>
            <ac:spMk id="19" creationId="{606151FE-4583-FC3A-6B93-8F91FF3B9F2D}"/>
          </ac:spMkLst>
        </pc:spChg>
        <pc:spChg chg="mod">
          <ac:chgData name="亮 前川" userId="d7d429a203bb0ce1" providerId="LiveId" clId="{7AFF765C-0B07-4E52-9314-BBFC3BBAE6FE}" dt="2023-07-28T00:16:50.155" v="8" actId="255"/>
          <ac:spMkLst>
            <pc:docMk/>
            <pc:sldMk cId="2937915315" sldId="259"/>
            <ac:spMk id="21" creationId="{207B6266-FC3C-8CB3-FDDB-83E2C882CA56}"/>
          </ac:spMkLst>
        </pc:spChg>
        <pc:spChg chg="del">
          <ac:chgData name="亮 前川" userId="d7d429a203bb0ce1" providerId="LiveId" clId="{7AFF765C-0B07-4E52-9314-BBFC3BBAE6FE}" dt="2023-07-28T00:15:47.720" v="0" actId="478"/>
          <ac:spMkLst>
            <pc:docMk/>
            <pc:sldMk cId="2937915315" sldId="259"/>
            <ac:spMk id="22" creationId="{FB8D683A-98F0-414B-8BF2-26C373533E3F}"/>
          </ac:spMkLst>
        </pc:spChg>
        <pc:spChg chg="mod">
          <ac:chgData name="亮 前川" userId="d7d429a203bb0ce1" providerId="LiveId" clId="{7AFF765C-0B07-4E52-9314-BBFC3BBAE6FE}" dt="2023-07-28T00:16:50.155" v="8" actId="255"/>
          <ac:spMkLst>
            <pc:docMk/>
            <pc:sldMk cId="2937915315" sldId="259"/>
            <ac:spMk id="23" creationId="{6B0B0449-63D3-7485-3289-72C11B348266}"/>
          </ac:spMkLst>
        </pc:spChg>
        <pc:spChg chg="del">
          <ac:chgData name="亮 前川" userId="d7d429a203bb0ce1" providerId="LiveId" clId="{7AFF765C-0B07-4E52-9314-BBFC3BBAE6FE}" dt="2023-07-28T00:15:47.720" v="0" actId="478"/>
          <ac:spMkLst>
            <pc:docMk/>
            <pc:sldMk cId="2937915315" sldId="259"/>
            <ac:spMk id="24" creationId="{02B1DBAA-BB92-4BB0-8832-3A118130CC8D}"/>
          </ac:spMkLst>
        </pc:spChg>
        <pc:spChg chg="mod">
          <ac:chgData name="亮 前川" userId="d7d429a203bb0ce1" providerId="LiveId" clId="{7AFF765C-0B07-4E52-9314-BBFC3BBAE6FE}" dt="2023-07-28T00:16:50.155" v="8" actId="255"/>
          <ac:spMkLst>
            <pc:docMk/>
            <pc:sldMk cId="2937915315" sldId="259"/>
            <ac:spMk id="26" creationId="{B7CEF872-C260-75AC-BE90-6FBA86CB496D}"/>
          </ac:spMkLst>
        </pc:spChg>
        <pc:spChg chg="mod">
          <ac:chgData name="亮 前川" userId="d7d429a203bb0ce1" providerId="LiveId" clId="{7AFF765C-0B07-4E52-9314-BBFC3BBAE6FE}" dt="2023-07-28T00:16:50.155" v="8" actId="255"/>
          <ac:spMkLst>
            <pc:docMk/>
            <pc:sldMk cId="2937915315" sldId="259"/>
            <ac:spMk id="27" creationId="{4D1B3D29-476D-06A9-3B9F-646969396296}"/>
          </ac:spMkLst>
        </pc:spChg>
        <pc:spChg chg="del">
          <ac:chgData name="亮 前川" userId="d7d429a203bb0ce1" providerId="LiveId" clId="{7AFF765C-0B07-4E52-9314-BBFC3BBAE6FE}" dt="2023-07-28T00:15:47.720" v="0" actId="478"/>
          <ac:spMkLst>
            <pc:docMk/>
            <pc:sldMk cId="2937915315" sldId="259"/>
            <ac:spMk id="28" creationId="{7A2A9B6A-A784-82FA-0D5F-82BF9D06B78B}"/>
          </ac:spMkLst>
        </pc:spChg>
        <pc:spChg chg="del">
          <ac:chgData name="亮 前川" userId="d7d429a203bb0ce1" providerId="LiveId" clId="{7AFF765C-0B07-4E52-9314-BBFC3BBAE6FE}" dt="2023-07-28T00:16:01.498" v="2" actId="478"/>
          <ac:spMkLst>
            <pc:docMk/>
            <pc:sldMk cId="2937915315" sldId="259"/>
            <ac:spMk id="30" creationId="{02F0E0F3-0D1E-4BCC-BF75-28D58EBD2ECC}"/>
          </ac:spMkLst>
        </pc:spChg>
        <pc:spChg chg="del">
          <ac:chgData name="亮 前川" userId="d7d429a203bb0ce1" providerId="LiveId" clId="{7AFF765C-0B07-4E52-9314-BBFC3BBAE6FE}" dt="2023-07-28T00:16:01.498" v="2" actId="478"/>
          <ac:spMkLst>
            <pc:docMk/>
            <pc:sldMk cId="2937915315" sldId="259"/>
            <ac:spMk id="31" creationId="{FC99CCB7-EFC5-40E0-93FF-A3724C0C3C57}"/>
          </ac:spMkLst>
        </pc:spChg>
        <pc:spChg chg="mod">
          <ac:chgData name="亮 前川" userId="d7d429a203bb0ce1" providerId="LiveId" clId="{7AFF765C-0B07-4E52-9314-BBFC3BBAE6FE}" dt="2023-07-28T00:16:50.155" v="8" actId="255"/>
          <ac:spMkLst>
            <pc:docMk/>
            <pc:sldMk cId="2937915315" sldId="259"/>
            <ac:spMk id="32" creationId="{CFA1F992-9D63-56AF-0208-EBEFC60752E9}"/>
          </ac:spMkLst>
        </pc:spChg>
        <pc:spChg chg="del">
          <ac:chgData name="亮 前川" userId="d7d429a203bb0ce1" providerId="LiveId" clId="{7AFF765C-0B07-4E52-9314-BBFC3BBAE6FE}" dt="2023-07-28T00:16:05.951" v="3" actId="478"/>
          <ac:spMkLst>
            <pc:docMk/>
            <pc:sldMk cId="2937915315" sldId="259"/>
            <ac:spMk id="33" creationId="{171EBD3C-4FBD-2ED3-B825-531924EA3E51}"/>
          </ac:spMkLst>
        </pc:spChg>
        <pc:spChg chg="mod">
          <ac:chgData name="亮 前川" userId="d7d429a203bb0ce1" providerId="LiveId" clId="{7AFF765C-0B07-4E52-9314-BBFC3BBAE6FE}" dt="2023-07-28T00:16:50.155" v="8" actId="255"/>
          <ac:spMkLst>
            <pc:docMk/>
            <pc:sldMk cId="2937915315" sldId="259"/>
            <ac:spMk id="34" creationId="{8DC6C44C-8830-10A1-2205-70F1887C9872}"/>
          </ac:spMkLst>
        </pc:spChg>
        <pc:spChg chg="mod">
          <ac:chgData name="亮 前川" userId="d7d429a203bb0ce1" providerId="LiveId" clId="{7AFF765C-0B07-4E52-9314-BBFC3BBAE6FE}" dt="2023-07-28T00:16:50.155" v="8" actId="255"/>
          <ac:spMkLst>
            <pc:docMk/>
            <pc:sldMk cId="2937915315" sldId="259"/>
            <ac:spMk id="35" creationId="{C0EF2554-4FA0-0AE4-6794-22AA4DBEB743}"/>
          </ac:spMkLst>
        </pc:spChg>
        <pc:spChg chg="mod">
          <ac:chgData name="亮 前川" userId="d7d429a203bb0ce1" providerId="LiveId" clId="{7AFF765C-0B07-4E52-9314-BBFC3BBAE6FE}" dt="2023-07-28T00:16:50.155" v="8" actId="255"/>
          <ac:spMkLst>
            <pc:docMk/>
            <pc:sldMk cId="2937915315" sldId="259"/>
            <ac:spMk id="36" creationId="{282FCAB0-C6C5-5044-169F-D9D4D8E2CD7C}"/>
          </ac:spMkLst>
        </pc:spChg>
        <pc:spChg chg="del">
          <ac:chgData name="亮 前川" userId="d7d429a203bb0ce1" providerId="LiveId" clId="{7AFF765C-0B07-4E52-9314-BBFC3BBAE6FE}" dt="2023-07-28T00:16:12.999" v="4" actId="478"/>
          <ac:spMkLst>
            <pc:docMk/>
            <pc:sldMk cId="2937915315" sldId="259"/>
            <ac:spMk id="37" creationId="{EDBD594C-13C2-4372-9740-E13E6CDDAFBD}"/>
          </ac:spMkLst>
        </pc:spChg>
        <pc:spChg chg="del">
          <ac:chgData name="亮 前川" userId="d7d429a203bb0ce1" providerId="LiveId" clId="{7AFF765C-0B07-4E52-9314-BBFC3BBAE6FE}" dt="2023-07-28T00:16:12.999" v="4" actId="478"/>
          <ac:spMkLst>
            <pc:docMk/>
            <pc:sldMk cId="2937915315" sldId="259"/>
            <ac:spMk id="38" creationId="{3358CB84-B4DE-45B3-A8AA-BB57536D5B5B}"/>
          </ac:spMkLst>
        </pc:spChg>
        <pc:spChg chg="del">
          <ac:chgData name="亮 前川" userId="d7d429a203bb0ce1" providerId="LiveId" clId="{7AFF765C-0B07-4E52-9314-BBFC3BBAE6FE}" dt="2023-07-28T00:16:12.999" v="4" actId="478"/>
          <ac:spMkLst>
            <pc:docMk/>
            <pc:sldMk cId="2937915315" sldId="259"/>
            <ac:spMk id="39" creationId="{0C57D9BF-D5CF-4286-9D32-695BB103D11F}"/>
          </ac:spMkLst>
        </pc:spChg>
        <pc:spChg chg="del">
          <ac:chgData name="亮 前川" userId="d7d429a203bb0ce1" providerId="LiveId" clId="{7AFF765C-0B07-4E52-9314-BBFC3BBAE6FE}" dt="2023-07-28T00:16:12.999" v="4" actId="478"/>
          <ac:spMkLst>
            <pc:docMk/>
            <pc:sldMk cId="2937915315" sldId="259"/>
            <ac:spMk id="40" creationId="{1E2EC451-5049-4305-8E06-EEE27F7B5662}"/>
          </ac:spMkLst>
        </pc:spChg>
        <pc:spChg chg="mod">
          <ac:chgData name="亮 前川" userId="d7d429a203bb0ce1" providerId="LiveId" clId="{7AFF765C-0B07-4E52-9314-BBFC3BBAE6FE}" dt="2023-07-28T00:16:50.155" v="8" actId="255"/>
          <ac:spMkLst>
            <pc:docMk/>
            <pc:sldMk cId="2937915315" sldId="259"/>
            <ac:spMk id="42" creationId="{EDB66B44-D71C-BD59-70F3-C70C83FC8CC0}"/>
          </ac:spMkLst>
        </pc:spChg>
        <pc:spChg chg="del">
          <ac:chgData name="亮 前川" userId="d7d429a203bb0ce1" providerId="LiveId" clId="{7AFF765C-0B07-4E52-9314-BBFC3BBAE6FE}" dt="2023-07-28T00:16:12.999" v="4" actId="478"/>
          <ac:spMkLst>
            <pc:docMk/>
            <pc:sldMk cId="2937915315" sldId="259"/>
            <ac:spMk id="43" creationId="{1095DE6E-C0FB-46BE-B209-CE8CD64DFEA9}"/>
          </ac:spMkLst>
        </pc:spChg>
        <pc:spChg chg="del">
          <ac:chgData name="亮 前川" userId="d7d429a203bb0ce1" providerId="LiveId" clId="{7AFF765C-0B07-4E52-9314-BBFC3BBAE6FE}" dt="2023-07-28T00:15:56.741" v="1" actId="478"/>
          <ac:spMkLst>
            <pc:docMk/>
            <pc:sldMk cId="2937915315" sldId="259"/>
            <ac:spMk id="44" creationId="{0228B0FC-98AC-47B5-B4F0-4EB2FA390238}"/>
          </ac:spMkLst>
        </pc:spChg>
        <pc:spChg chg="del">
          <ac:chgData name="亮 前川" userId="d7d429a203bb0ce1" providerId="LiveId" clId="{7AFF765C-0B07-4E52-9314-BBFC3BBAE6FE}" dt="2023-07-28T00:15:56.741" v="1" actId="478"/>
          <ac:spMkLst>
            <pc:docMk/>
            <pc:sldMk cId="2937915315" sldId="259"/>
            <ac:spMk id="45" creationId="{F5F1B659-9301-4D1B-B2D7-833F8EDA1E7D}"/>
          </ac:spMkLst>
        </pc:spChg>
        <pc:spChg chg="del">
          <ac:chgData name="亮 前川" userId="d7d429a203bb0ce1" providerId="LiveId" clId="{7AFF765C-0B07-4E52-9314-BBFC3BBAE6FE}" dt="2023-07-28T00:16:12.999" v="4" actId="478"/>
          <ac:spMkLst>
            <pc:docMk/>
            <pc:sldMk cId="2937915315" sldId="259"/>
            <ac:spMk id="46" creationId="{F2B8DE24-741E-DB08-8D7D-F3CC8E0DE163}"/>
          </ac:spMkLst>
        </pc:spChg>
        <pc:spChg chg="del">
          <ac:chgData name="亮 前川" userId="d7d429a203bb0ce1" providerId="LiveId" clId="{7AFF765C-0B07-4E52-9314-BBFC3BBAE6FE}" dt="2023-07-28T00:15:56.741" v="1" actId="478"/>
          <ac:spMkLst>
            <pc:docMk/>
            <pc:sldMk cId="2937915315" sldId="259"/>
            <ac:spMk id="47" creationId="{D94E18DD-79BF-40C8-8334-22BD20D1BBCE}"/>
          </ac:spMkLst>
        </pc:spChg>
        <pc:spChg chg="del">
          <ac:chgData name="亮 前川" userId="d7d429a203bb0ce1" providerId="LiveId" clId="{7AFF765C-0B07-4E52-9314-BBFC3BBAE6FE}" dt="2023-07-28T00:15:56.741" v="1" actId="478"/>
          <ac:spMkLst>
            <pc:docMk/>
            <pc:sldMk cId="2937915315" sldId="259"/>
            <ac:spMk id="48" creationId="{2F372A61-FC3F-4C30-BEED-98A01856E116}"/>
          </ac:spMkLst>
        </pc:spChg>
        <pc:spChg chg="mod">
          <ac:chgData name="亮 前川" userId="d7d429a203bb0ce1" providerId="LiveId" clId="{7AFF765C-0B07-4E52-9314-BBFC3BBAE6FE}" dt="2023-07-28T00:16:50.155" v="8" actId="255"/>
          <ac:spMkLst>
            <pc:docMk/>
            <pc:sldMk cId="2937915315" sldId="259"/>
            <ac:spMk id="49" creationId="{3275ACDA-3D44-C96F-F381-20C5373CBC86}"/>
          </ac:spMkLst>
        </pc:spChg>
        <pc:spChg chg="mod">
          <ac:chgData name="亮 前川" userId="d7d429a203bb0ce1" providerId="LiveId" clId="{7AFF765C-0B07-4E52-9314-BBFC3BBAE6FE}" dt="2023-07-28T00:16:50.155" v="8" actId="255"/>
          <ac:spMkLst>
            <pc:docMk/>
            <pc:sldMk cId="2937915315" sldId="259"/>
            <ac:spMk id="54" creationId="{FF73D4B9-6058-8564-A98F-85DDDBBB345F}"/>
          </ac:spMkLst>
        </pc:spChg>
        <pc:spChg chg="mod">
          <ac:chgData name="亮 前川" userId="d7d429a203bb0ce1" providerId="LiveId" clId="{7AFF765C-0B07-4E52-9314-BBFC3BBAE6FE}" dt="2023-07-28T00:16:50.155" v="8" actId="255"/>
          <ac:spMkLst>
            <pc:docMk/>
            <pc:sldMk cId="2937915315" sldId="259"/>
            <ac:spMk id="55" creationId="{2ABB5257-66B2-45F2-12F8-6B39F5BF1507}"/>
          </ac:spMkLst>
        </pc:spChg>
        <pc:spChg chg="del">
          <ac:chgData name="亮 前川" userId="d7d429a203bb0ce1" providerId="LiveId" clId="{7AFF765C-0B07-4E52-9314-BBFC3BBAE6FE}" dt="2023-07-28T00:16:12.999" v="4" actId="478"/>
          <ac:spMkLst>
            <pc:docMk/>
            <pc:sldMk cId="2937915315" sldId="259"/>
            <ac:spMk id="56" creationId="{8EF0ABFC-AB1E-40EE-89AF-DB36EF77270A}"/>
          </ac:spMkLst>
        </pc:spChg>
        <pc:spChg chg="del">
          <ac:chgData name="亮 前川" userId="d7d429a203bb0ce1" providerId="LiveId" clId="{7AFF765C-0B07-4E52-9314-BBFC3BBAE6FE}" dt="2023-07-28T00:16:12.999" v="4" actId="478"/>
          <ac:spMkLst>
            <pc:docMk/>
            <pc:sldMk cId="2937915315" sldId="259"/>
            <ac:spMk id="60" creationId="{7859DC2D-F6B7-FBD2-50CE-1CC6DF2DB246}"/>
          </ac:spMkLst>
        </pc:spChg>
        <pc:spChg chg="mod">
          <ac:chgData name="亮 前川" userId="d7d429a203bb0ce1" providerId="LiveId" clId="{7AFF765C-0B07-4E52-9314-BBFC3BBAE6FE}" dt="2023-07-28T00:16:50.155" v="8" actId="255"/>
          <ac:spMkLst>
            <pc:docMk/>
            <pc:sldMk cId="2937915315" sldId="259"/>
            <ac:spMk id="62" creationId="{EA48B7F3-69F3-DE72-EE90-FA1CED5BEEF4}"/>
          </ac:spMkLst>
        </pc:spChg>
        <pc:spChg chg="mod">
          <ac:chgData name="亮 前川" userId="d7d429a203bb0ce1" providerId="LiveId" clId="{7AFF765C-0B07-4E52-9314-BBFC3BBAE6FE}" dt="2023-07-28T00:16:50.155" v="8" actId="255"/>
          <ac:spMkLst>
            <pc:docMk/>
            <pc:sldMk cId="2937915315" sldId="259"/>
            <ac:spMk id="64" creationId="{77395464-60C2-A6E1-FB14-5B656514BC88}"/>
          </ac:spMkLst>
        </pc:spChg>
        <pc:spChg chg="del">
          <ac:chgData name="亮 前川" userId="d7d429a203bb0ce1" providerId="LiveId" clId="{7AFF765C-0B07-4E52-9314-BBFC3BBAE6FE}" dt="2023-07-28T00:15:47.720" v="0" actId="478"/>
          <ac:spMkLst>
            <pc:docMk/>
            <pc:sldMk cId="2937915315" sldId="259"/>
            <ac:spMk id="65" creationId="{8F1FDDB8-CDE0-4F71-A242-2A5DC9E54FFB}"/>
          </ac:spMkLst>
        </pc:spChg>
        <pc:spChg chg="del">
          <ac:chgData name="亮 前川" userId="d7d429a203bb0ce1" providerId="LiveId" clId="{7AFF765C-0B07-4E52-9314-BBFC3BBAE6FE}" dt="2023-07-28T00:15:47.720" v="0" actId="478"/>
          <ac:spMkLst>
            <pc:docMk/>
            <pc:sldMk cId="2937915315" sldId="259"/>
            <ac:spMk id="66" creationId="{AF2F8605-9367-4955-A4B4-5B2EBE7C2E8B}"/>
          </ac:spMkLst>
        </pc:spChg>
        <pc:spChg chg="mod">
          <ac:chgData name="亮 前川" userId="d7d429a203bb0ce1" providerId="LiveId" clId="{7AFF765C-0B07-4E52-9314-BBFC3BBAE6FE}" dt="2023-07-28T00:16:50.155" v="8" actId="255"/>
          <ac:spMkLst>
            <pc:docMk/>
            <pc:sldMk cId="2937915315" sldId="259"/>
            <ac:spMk id="69" creationId="{05144FEE-5C9C-BD4A-FEE6-8C1A62DD3C41}"/>
          </ac:spMkLst>
        </pc:spChg>
        <pc:spChg chg="del">
          <ac:chgData name="亮 前川" userId="d7d429a203bb0ce1" providerId="LiveId" clId="{7AFF765C-0B07-4E52-9314-BBFC3BBAE6FE}" dt="2023-07-28T00:15:47.720" v="0" actId="478"/>
          <ac:spMkLst>
            <pc:docMk/>
            <pc:sldMk cId="2937915315" sldId="259"/>
            <ac:spMk id="70" creationId="{33FFBB63-972C-4441-9E81-66E768B545EA}"/>
          </ac:spMkLst>
        </pc:spChg>
        <pc:spChg chg="del">
          <ac:chgData name="亮 前川" userId="d7d429a203bb0ce1" providerId="LiveId" clId="{7AFF765C-0B07-4E52-9314-BBFC3BBAE6FE}" dt="2023-07-28T00:15:47.720" v="0" actId="478"/>
          <ac:spMkLst>
            <pc:docMk/>
            <pc:sldMk cId="2937915315" sldId="259"/>
            <ac:spMk id="71" creationId="{3AED807F-C7E1-4912-87C8-CC9C95273C2E}"/>
          </ac:spMkLst>
        </pc:spChg>
        <pc:spChg chg="del">
          <ac:chgData name="亮 前川" userId="d7d429a203bb0ce1" providerId="LiveId" clId="{7AFF765C-0B07-4E52-9314-BBFC3BBAE6FE}" dt="2023-07-28T00:15:47.720" v="0" actId="478"/>
          <ac:spMkLst>
            <pc:docMk/>
            <pc:sldMk cId="2937915315" sldId="259"/>
            <ac:spMk id="78" creationId="{877A7219-1A7E-4DC4-B5F0-EABF1D361DE3}"/>
          </ac:spMkLst>
        </pc:spChg>
        <pc:spChg chg="del">
          <ac:chgData name="亮 前川" userId="d7d429a203bb0ce1" providerId="LiveId" clId="{7AFF765C-0B07-4E52-9314-BBFC3BBAE6FE}" dt="2023-07-28T00:15:47.720" v="0" actId="478"/>
          <ac:spMkLst>
            <pc:docMk/>
            <pc:sldMk cId="2937915315" sldId="259"/>
            <ac:spMk id="79" creationId="{58D3FB29-E60D-402D-99EE-AA1A242E3794}"/>
          </ac:spMkLst>
        </pc:spChg>
        <pc:spChg chg="mod">
          <ac:chgData name="亮 前川" userId="d7d429a203bb0ce1" providerId="LiveId" clId="{7AFF765C-0B07-4E52-9314-BBFC3BBAE6FE}" dt="2023-07-28T00:16:50.155" v="8" actId="255"/>
          <ac:spMkLst>
            <pc:docMk/>
            <pc:sldMk cId="2937915315" sldId="259"/>
            <ac:spMk id="87" creationId="{3F7FCCA7-2357-5D76-B4DC-488AA5C8C416}"/>
          </ac:spMkLst>
        </pc:spChg>
        <pc:spChg chg="mod">
          <ac:chgData name="亮 前川" userId="d7d429a203bb0ce1" providerId="LiveId" clId="{7AFF765C-0B07-4E52-9314-BBFC3BBAE6FE}" dt="2023-07-28T00:16:50.155" v="8" actId="255"/>
          <ac:spMkLst>
            <pc:docMk/>
            <pc:sldMk cId="2937915315" sldId="259"/>
            <ac:spMk id="88" creationId="{93BC5769-6796-FA52-01EE-5C6FE9194252}"/>
          </ac:spMkLst>
        </pc:spChg>
        <pc:spChg chg="mod">
          <ac:chgData name="亮 前川" userId="d7d429a203bb0ce1" providerId="LiveId" clId="{7AFF765C-0B07-4E52-9314-BBFC3BBAE6FE}" dt="2023-07-28T00:16:50.155" v="8" actId="255"/>
          <ac:spMkLst>
            <pc:docMk/>
            <pc:sldMk cId="2937915315" sldId="259"/>
            <ac:spMk id="89" creationId="{A33A4917-D82B-F687-4B1E-CCB28D3B391E}"/>
          </ac:spMkLst>
        </pc:spChg>
        <pc:spChg chg="mod">
          <ac:chgData name="亮 前川" userId="d7d429a203bb0ce1" providerId="LiveId" clId="{7AFF765C-0B07-4E52-9314-BBFC3BBAE6FE}" dt="2023-07-28T00:16:50.155" v="8" actId="255"/>
          <ac:spMkLst>
            <pc:docMk/>
            <pc:sldMk cId="2937915315" sldId="259"/>
            <ac:spMk id="90" creationId="{A40C6C46-834E-8D6A-AB0F-A96A8C2E80FF}"/>
          </ac:spMkLst>
        </pc:spChg>
        <pc:spChg chg="mod">
          <ac:chgData name="亮 前川" userId="d7d429a203bb0ce1" providerId="LiveId" clId="{7AFF765C-0B07-4E52-9314-BBFC3BBAE6FE}" dt="2023-07-28T00:16:50.155" v="8" actId="255"/>
          <ac:spMkLst>
            <pc:docMk/>
            <pc:sldMk cId="2937915315" sldId="259"/>
            <ac:spMk id="91" creationId="{90D9E75D-C078-C095-A3AD-A80909A924A7}"/>
          </ac:spMkLst>
        </pc:spChg>
        <pc:spChg chg="mod">
          <ac:chgData name="亮 前川" userId="d7d429a203bb0ce1" providerId="LiveId" clId="{7AFF765C-0B07-4E52-9314-BBFC3BBAE6FE}" dt="2023-07-28T00:16:50.155" v="8" actId="255"/>
          <ac:spMkLst>
            <pc:docMk/>
            <pc:sldMk cId="2937915315" sldId="259"/>
            <ac:spMk id="92" creationId="{3E2EA50C-4CDB-0309-53B8-09EFB8CF27A7}"/>
          </ac:spMkLst>
        </pc:spChg>
        <pc:spChg chg="mod">
          <ac:chgData name="亮 前川" userId="d7d429a203bb0ce1" providerId="LiveId" clId="{7AFF765C-0B07-4E52-9314-BBFC3BBAE6FE}" dt="2023-07-28T00:16:50.155" v="8" actId="255"/>
          <ac:spMkLst>
            <pc:docMk/>
            <pc:sldMk cId="2937915315" sldId="259"/>
            <ac:spMk id="93" creationId="{67D5A87D-EAB7-520C-5DD3-312479C559E7}"/>
          </ac:spMkLst>
        </pc:spChg>
        <pc:spChg chg="add mod">
          <ac:chgData name="亮 前川" userId="d7d429a203bb0ce1" providerId="LiveId" clId="{7AFF765C-0B07-4E52-9314-BBFC3BBAE6FE}" dt="2023-07-28T00:18:40.514" v="35" actId="1076"/>
          <ac:spMkLst>
            <pc:docMk/>
            <pc:sldMk cId="2937915315" sldId="259"/>
            <ac:spMk id="94" creationId="{7C271F82-BEFE-8F0C-5451-EC3EAA8E5A37}"/>
          </ac:spMkLst>
        </pc:spChg>
        <pc:spChg chg="add mod">
          <ac:chgData name="亮 前川" userId="d7d429a203bb0ce1" providerId="LiveId" clId="{7AFF765C-0B07-4E52-9314-BBFC3BBAE6FE}" dt="2023-07-28T00:18:40.514" v="35" actId="1076"/>
          <ac:spMkLst>
            <pc:docMk/>
            <pc:sldMk cId="2937915315" sldId="259"/>
            <ac:spMk id="95" creationId="{F3B06394-AA2B-DB9C-D6A7-53E971EC0E0D}"/>
          </ac:spMkLst>
        </pc:spChg>
        <pc:spChg chg="add mod">
          <ac:chgData name="亮 前川" userId="d7d429a203bb0ce1" providerId="LiveId" clId="{7AFF765C-0B07-4E52-9314-BBFC3BBAE6FE}" dt="2023-07-28T00:18:40.514" v="35" actId="1076"/>
          <ac:spMkLst>
            <pc:docMk/>
            <pc:sldMk cId="2937915315" sldId="259"/>
            <ac:spMk id="96" creationId="{BD173184-19DA-595F-3A1C-8363DA31FC9F}"/>
          </ac:spMkLst>
        </pc:spChg>
        <pc:spChg chg="add mod">
          <ac:chgData name="亮 前川" userId="d7d429a203bb0ce1" providerId="LiveId" clId="{7AFF765C-0B07-4E52-9314-BBFC3BBAE6FE}" dt="2023-07-28T00:18:40.514" v="35" actId="1076"/>
          <ac:spMkLst>
            <pc:docMk/>
            <pc:sldMk cId="2937915315" sldId="259"/>
            <ac:spMk id="97" creationId="{79AE0809-9A1B-0671-639F-2545CEADE9BC}"/>
          </ac:spMkLst>
        </pc:spChg>
        <pc:spChg chg="add mod">
          <ac:chgData name="亮 前川" userId="d7d429a203bb0ce1" providerId="LiveId" clId="{7AFF765C-0B07-4E52-9314-BBFC3BBAE6FE}" dt="2023-07-28T00:18:40.514" v="35" actId="1076"/>
          <ac:spMkLst>
            <pc:docMk/>
            <pc:sldMk cId="2937915315" sldId="259"/>
            <ac:spMk id="98" creationId="{90A4FD55-257A-1A7F-0B82-696949F14C6C}"/>
          </ac:spMkLst>
        </pc:spChg>
        <pc:spChg chg="add mod">
          <ac:chgData name="亮 前川" userId="d7d429a203bb0ce1" providerId="LiveId" clId="{7AFF765C-0B07-4E52-9314-BBFC3BBAE6FE}" dt="2023-07-28T00:18:40.514" v="35" actId="1076"/>
          <ac:spMkLst>
            <pc:docMk/>
            <pc:sldMk cId="2937915315" sldId="259"/>
            <ac:spMk id="104" creationId="{91D11602-5292-422B-C789-F46BDA6E1875}"/>
          </ac:spMkLst>
        </pc:spChg>
        <pc:spChg chg="add mod">
          <ac:chgData name="亮 前川" userId="d7d429a203bb0ce1" providerId="LiveId" clId="{7AFF765C-0B07-4E52-9314-BBFC3BBAE6FE}" dt="2023-07-28T00:18:40.514" v="35" actId="1076"/>
          <ac:spMkLst>
            <pc:docMk/>
            <pc:sldMk cId="2937915315" sldId="259"/>
            <ac:spMk id="105" creationId="{03DDFDF3-027B-9F5F-841F-84614B36A022}"/>
          </ac:spMkLst>
        </pc:spChg>
        <pc:spChg chg="add mod">
          <ac:chgData name="亮 前川" userId="d7d429a203bb0ce1" providerId="LiveId" clId="{7AFF765C-0B07-4E52-9314-BBFC3BBAE6FE}" dt="2023-07-28T00:18:40.514" v="35" actId="1076"/>
          <ac:spMkLst>
            <pc:docMk/>
            <pc:sldMk cId="2937915315" sldId="259"/>
            <ac:spMk id="106" creationId="{02B47367-E92A-FA06-EC9A-C10D9C16200D}"/>
          </ac:spMkLst>
        </pc:spChg>
        <pc:spChg chg="del">
          <ac:chgData name="亮 前川" userId="d7d429a203bb0ce1" providerId="LiveId" clId="{7AFF765C-0B07-4E52-9314-BBFC3BBAE6FE}" dt="2023-07-28T00:16:05.951" v="3" actId="478"/>
          <ac:spMkLst>
            <pc:docMk/>
            <pc:sldMk cId="2937915315" sldId="259"/>
            <ac:spMk id="107" creationId="{170A8045-E07E-4EB6-8DC1-B347B436F95B}"/>
          </ac:spMkLst>
        </pc:spChg>
        <pc:spChg chg="del">
          <ac:chgData name="亮 前川" userId="d7d429a203bb0ce1" providerId="LiveId" clId="{7AFF765C-0B07-4E52-9314-BBFC3BBAE6FE}" dt="2023-07-28T00:16:05.951" v="3" actId="478"/>
          <ac:spMkLst>
            <pc:docMk/>
            <pc:sldMk cId="2937915315" sldId="259"/>
            <ac:spMk id="108" creationId="{BBDC9470-AAF7-4046-9800-C9B4A4D7AEE0}"/>
          </ac:spMkLst>
        </pc:spChg>
        <pc:spChg chg="del">
          <ac:chgData name="亮 前川" userId="d7d429a203bb0ce1" providerId="LiveId" clId="{7AFF765C-0B07-4E52-9314-BBFC3BBAE6FE}" dt="2023-07-28T00:16:05.951" v="3" actId="478"/>
          <ac:spMkLst>
            <pc:docMk/>
            <pc:sldMk cId="2937915315" sldId="259"/>
            <ac:spMk id="109" creationId="{E18396D1-6C34-4C3B-BC7A-DACB22CDE397}"/>
          </ac:spMkLst>
        </pc:spChg>
        <pc:spChg chg="del">
          <ac:chgData name="亮 前川" userId="d7d429a203bb0ce1" providerId="LiveId" clId="{7AFF765C-0B07-4E52-9314-BBFC3BBAE6FE}" dt="2023-07-28T00:16:05.951" v="3" actId="478"/>
          <ac:spMkLst>
            <pc:docMk/>
            <pc:sldMk cId="2937915315" sldId="259"/>
            <ac:spMk id="110" creationId="{2D5131D3-26C0-460B-A327-B6651A7D9216}"/>
          </ac:spMkLst>
        </pc:spChg>
        <pc:spChg chg="add mod">
          <ac:chgData name="亮 前川" userId="d7d429a203bb0ce1" providerId="LiveId" clId="{7AFF765C-0B07-4E52-9314-BBFC3BBAE6FE}" dt="2023-07-28T00:18:40.514" v="35" actId="1076"/>
          <ac:spMkLst>
            <pc:docMk/>
            <pc:sldMk cId="2937915315" sldId="259"/>
            <ac:spMk id="111" creationId="{7894D8A2-A2D0-B263-3B7C-2EA54ADDA3E9}"/>
          </ac:spMkLst>
        </pc:spChg>
        <pc:spChg chg="add mod">
          <ac:chgData name="亮 前川" userId="d7d429a203bb0ce1" providerId="LiveId" clId="{7AFF765C-0B07-4E52-9314-BBFC3BBAE6FE}" dt="2023-07-28T00:18:40.514" v="35" actId="1076"/>
          <ac:spMkLst>
            <pc:docMk/>
            <pc:sldMk cId="2937915315" sldId="259"/>
            <ac:spMk id="120" creationId="{3F2FA497-9D0B-522F-4614-0C5B0701802A}"/>
          </ac:spMkLst>
        </pc:spChg>
        <pc:spChg chg="del">
          <ac:chgData name="亮 前川" userId="d7d429a203bb0ce1" providerId="LiveId" clId="{7AFF765C-0B07-4E52-9314-BBFC3BBAE6FE}" dt="2023-07-28T00:16:12.999" v="4" actId="478"/>
          <ac:spMkLst>
            <pc:docMk/>
            <pc:sldMk cId="2937915315" sldId="259"/>
            <ac:spMk id="121" creationId="{35697901-CAEC-42A1-86BF-5CCEF1483C0E}"/>
          </ac:spMkLst>
        </pc:spChg>
        <pc:spChg chg="add mod">
          <ac:chgData name="亮 前川" userId="d7d429a203bb0ce1" providerId="LiveId" clId="{7AFF765C-0B07-4E52-9314-BBFC3BBAE6FE}" dt="2023-07-28T00:18:40.514" v="35" actId="1076"/>
          <ac:spMkLst>
            <pc:docMk/>
            <pc:sldMk cId="2937915315" sldId="259"/>
            <ac:spMk id="123" creationId="{E2BA40B2-7B0B-CB2B-E2B0-44624D96D00F}"/>
          </ac:spMkLst>
        </pc:spChg>
        <pc:spChg chg="add mod">
          <ac:chgData name="亮 前川" userId="d7d429a203bb0ce1" providerId="LiveId" clId="{7AFF765C-0B07-4E52-9314-BBFC3BBAE6FE}" dt="2023-07-28T00:18:40.514" v="35" actId="1076"/>
          <ac:spMkLst>
            <pc:docMk/>
            <pc:sldMk cId="2937915315" sldId="259"/>
            <ac:spMk id="124" creationId="{464C8406-066B-B0A8-D020-2F9C2BFD62E6}"/>
          </ac:spMkLst>
        </pc:spChg>
        <pc:spChg chg="add mod">
          <ac:chgData name="亮 前川" userId="d7d429a203bb0ce1" providerId="LiveId" clId="{7AFF765C-0B07-4E52-9314-BBFC3BBAE6FE}" dt="2023-07-28T00:18:40.514" v="35" actId="1076"/>
          <ac:spMkLst>
            <pc:docMk/>
            <pc:sldMk cId="2937915315" sldId="259"/>
            <ac:spMk id="126" creationId="{344F6FCA-9679-E322-B5E8-1C136A9CA094}"/>
          </ac:spMkLst>
        </pc:spChg>
        <pc:spChg chg="add mod">
          <ac:chgData name="亮 前川" userId="d7d429a203bb0ce1" providerId="LiveId" clId="{7AFF765C-0B07-4E52-9314-BBFC3BBAE6FE}" dt="2023-07-28T00:18:40.514" v="35" actId="1076"/>
          <ac:spMkLst>
            <pc:docMk/>
            <pc:sldMk cId="2937915315" sldId="259"/>
            <ac:spMk id="127" creationId="{4BCA7031-9262-54E5-96D6-EF08BCC998E1}"/>
          </ac:spMkLst>
        </pc:spChg>
        <pc:spChg chg="del">
          <ac:chgData name="亮 前川" userId="d7d429a203bb0ce1" providerId="LiveId" clId="{7AFF765C-0B07-4E52-9314-BBFC3BBAE6FE}" dt="2023-07-28T00:15:56.741" v="1" actId="478"/>
          <ac:spMkLst>
            <pc:docMk/>
            <pc:sldMk cId="2937915315" sldId="259"/>
            <ac:spMk id="131" creationId="{D5D0D716-6259-4AD6-986C-B8F4F7BD6CE7}"/>
          </ac:spMkLst>
        </pc:spChg>
        <pc:spChg chg="del">
          <ac:chgData name="亮 前川" userId="d7d429a203bb0ce1" providerId="LiveId" clId="{7AFF765C-0B07-4E52-9314-BBFC3BBAE6FE}" dt="2023-07-28T00:15:56.741" v="1" actId="478"/>
          <ac:spMkLst>
            <pc:docMk/>
            <pc:sldMk cId="2937915315" sldId="259"/>
            <ac:spMk id="132" creationId="{64CEB6F2-C1A4-4066-8E7F-41206F671091}"/>
          </ac:spMkLst>
        </pc:spChg>
        <pc:spChg chg="del">
          <ac:chgData name="亮 前川" userId="d7d429a203bb0ce1" providerId="LiveId" clId="{7AFF765C-0B07-4E52-9314-BBFC3BBAE6FE}" dt="2023-07-28T00:15:56.741" v="1" actId="478"/>
          <ac:spMkLst>
            <pc:docMk/>
            <pc:sldMk cId="2937915315" sldId="259"/>
            <ac:spMk id="133" creationId="{EB328DE1-E8BC-4652-9395-08966CCF30FF}"/>
          </ac:spMkLst>
        </pc:spChg>
        <pc:spChg chg="del">
          <ac:chgData name="亮 前川" userId="d7d429a203bb0ce1" providerId="LiveId" clId="{7AFF765C-0B07-4E52-9314-BBFC3BBAE6FE}" dt="2023-07-28T00:15:56.741" v="1" actId="478"/>
          <ac:spMkLst>
            <pc:docMk/>
            <pc:sldMk cId="2937915315" sldId="259"/>
            <ac:spMk id="136" creationId="{809A5970-30F6-4EDD-A9D3-E26AC76D1CC5}"/>
          </ac:spMkLst>
        </pc:spChg>
        <pc:spChg chg="del">
          <ac:chgData name="亮 前川" userId="d7d429a203bb0ce1" providerId="LiveId" clId="{7AFF765C-0B07-4E52-9314-BBFC3BBAE6FE}" dt="2023-07-28T00:15:56.741" v="1" actId="478"/>
          <ac:spMkLst>
            <pc:docMk/>
            <pc:sldMk cId="2937915315" sldId="259"/>
            <ac:spMk id="137" creationId="{6D4E7A7C-C556-43DE-AE7E-FA93669E7E00}"/>
          </ac:spMkLst>
        </pc:spChg>
        <pc:spChg chg="del">
          <ac:chgData name="亮 前川" userId="d7d429a203bb0ce1" providerId="LiveId" clId="{7AFF765C-0B07-4E52-9314-BBFC3BBAE6FE}" dt="2023-07-28T00:15:56.741" v="1" actId="478"/>
          <ac:spMkLst>
            <pc:docMk/>
            <pc:sldMk cId="2937915315" sldId="259"/>
            <ac:spMk id="138" creationId="{7A86CB6D-E2E9-4D9F-8478-ABEC1C69C952}"/>
          </ac:spMkLst>
        </pc:spChg>
        <pc:spChg chg="del">
          <ac:chgData name="亮 前川" userId="d7d429a203bb0ce1" providerId="LiveId" clId="{7AFF765C-0B07-4E52-9314-BBFC3BBAE6FE}" dt="2023-07-28T00:15:56.741" v="1" actId="478"/>
          <ac:spMkLst>
            <pc:docMk/>
            <pc:sldMk cId="2937915315" sldId="259"/>
            <ac:spMk id="143" creationId="{93A4B4EF-FF07-47CD-BEFA-2E8C67C228FF}"/>
          </ac:spMkLst>
        </pc:spChg>
        <pc:spChg chg="del">
          <ac:chgData name="亮 前川" userId="d7d429a203bb0ce1" providerId="LiveId" clId="{7AFF765C-0B07-4E52-9314-BBFC3BBAE6FE}" dt="2023-07-28T00:15:56.741" v="1" actId="478"/>
          <ac:spMkLst>
            <pc:docMk/>
            <pc:sldMk cId="2937915315" sldId="259"/>
            <ac:spMk id="174" creationId="{2D369BAF-E2F3-4306-8526-FDB0F679236F}"/>
          </ac:spMkLst>
        </pc:spChg>
        <pc:spChg chg="mod">
          <ac:chgData name="亮 前川" userId="d7d429a203bb0ce1" providerId="LiveId" clId="{7AFF765C-0B07-4E52-9314-BBFC3BBAE6FE}" dt="2023-07-28T00:18:50.939" v="46" actId="20577"/>
          <ac:spMkLst>
            <pc:docMk/>
            <pc:sldMk cId="2937915315" sldId="259"/>
            <ac:spMk id="188" creationId="{00000000-0000-0000-0000-000000000000}"/>
          </ac:spMkLst>
        </pc:spChg>
        <pc:spChg chg="mod">
          <ac:chgData name="亮 前川" userId="d7d429a203bb0ce1" providerId="LiveId" clId="{7AFF765C-0B07-4E52-9314-BBFC3BBAE6FE}" dt="2023-07-28T00:18:58.949" v="47" actId="14100"/>
          <ac:spMkLst>
            <pc:docMk/>
            <pc:sldMk cId="2937915315" sldId="259"/>
            <ac:spMk id="189" creationId="{00000000-0000-0000-0000-000000000000}"/>
          </ac:spMkLst>
        </pc:spChg>
        <pc:spChg chg="mod">
          <ac:chgData name="亮 前川" userId="d7d429a203bb0ce1" providerId="LiveId" clId="{7AFF765C-0B07-4E52-9314-BBFC3BBAE6FE}" dt="2023-07-28T00:19:05.957" v="48" actId="14100"/>
          <ac:spMkLst>
            <pc:docMk/>
            <pc:sldMk cId="2937915315" sldId="259"/>
            <ac:spMk id="190" creationId="{00000000-0000-0000-0000-000000000000}"/>
          </ac:spMkLst>
        </pc:spChg>
        <pc:spChg chg="add mod">
          <ac:chgData name="亮 前川" userId="d7d429a203bb0ce1" providerId="LiveId" clId="{7AFF765C-0B07-4E52-9314-BBFC3BBAE6FE}" dt="2023-07-28T00:18:40.514" v="35" actId="1076"/>
          <ac:spMkLst>
            <pc:docMk/>
            <pc:sldMk cId="2937915315" sldId="259"/>
            <ac:spMk id="513" creationId="{E0565CBE-E1FA-AF8B-D48B-EF30A9CDAEDD}"/>
          </ac:spMkLst>
        </pc:spChg>
        <pc:spChg chg="add mod">
          <ac:chgData name="亮 前川" userId="d7d429a203bb0ce1" providerId="LiveId" clId="{7AFF765C-0B07-4E52-9314-BBFC3BBAE6FE}" dt="2023-07-28T00:18:40.514" v="35" actId="1076"/>
          <ac:spMkLst>
            <pc:docMk/>
            <pc:sldMk cId="2937915315" sldId="259"/>
            <ac:spMk id="514" creationId="{87F7C471-E8A2-2749-597A-E253485EA5EE}"/>
          </ac:spMkLst>
        </pc:spChg>
        <pc:spChg chg="add mod">
          <ac:chgData name="亮 前川" userId="d7d429a203bb0ce1" providerId="LiveId" clId="{7AFF765C-0B07-4E52-9314-BBFC3BBAE6FE}" dt="2023-07-28T00:18:40.514" v="35" actId="1076"/>
          <ac:spMkLst>
            <pc:docMk/>
            <pc:sldMk cId="2937915315" sldId="259"/>
            <ac:spMk id="515" creationId="{637A9746-F293-A4F8-EC11-4A18497ACEB2}"/>
          </ac:spMkLst>
        </pc:spChg>
        <pc:spChg chg="add mod">
          <ac:chgData name="亮 前川" userId="d7d429a203bb0ce1" providerId="LiveId" clId="{7AFF765C-0B07-4E52-9314-BBFC3BBAE6FE}" dt="2023-07-28T00:18:40.514" v="35" actId="1076"/>
          <ac:spMkLst>
            <pc:docMk/>
            <pc:sldMk cId="2937915315" sldId="259"/>
            <ac:spMk id="516" creationId="{AFBC1532-1C29-93AC-DE17-1CE8291F7843}"/>
          </ac:spMkLst>
        </pc:spChg>
        <pc:spChg chg="add mod">
          <ac:chgData name="亮 前川" userId="d7d429a203bb0ce1" providerId="LiveId" clId="{7AFF765C-0B07-4E52-9314-BBFC3BBAE6FE}" dt="2023-07-28T00:18:40.514" v="35" actId="1076"/>
          <ac:spMkLst>
            <pc:docMk/>
            <pc:sldMk cId="2937915315" sldId="259"/>
            <ac:spMk id="519" creationId="{ACEDA62B-C89D-CF4E-E857-3C3C818624FB}"/>
          </ac:spMkLst>
        </pc:spChg>
        <pc:spChg chg="add mod">
          <ac:chgData name="亮 前川" userId="d7d429a203bb0ce1" providerId="LiveId" clId="{7AFF765C-0B07-4E52-9314-BBFC3BBAE6FE}" dt="2023-07-28T00:18:40.514" v="35" actId="1076"/>
          <ac:spMkLst>
            <pc:docMk/>
            <pc:sldMk cId="2937915315" sldId="259"/>
            <ac:spMk id="520" creationId="{4C889220-B5AE-C918-2D93-2305C2983963}"/>
          </ac:spMkLst>
        </pc:spChg>
        <pc:spChg chg="add mod">
          <ac:chgData name="亮 前川" userId="d7d429a203bb0ce1" providerId="LiveId" clId="{7AFF765C-0B07-4E52-9314-BBFC3BBAE6FE}" dt="2023-07-28T00:18:40.514" v="35" actId="1076"/>
          <ac:spMkLst>
            <pc:docMk/>
            <pc:sldMk cId="2937915315" sldId="259"/>
            <ac:spMk id="522" creationId="{3A3345DF-3B7C-9D41-1CB4-835B528A33BC}"/>
          </ac:spMkLst>
        </pc:spChg>
        <pc:spChg chg="add mod">
          <ac:chgData name="亮 前川" userId="d7d429a203bb0ce1" providerId="LiveId" clId="{7AFF765C-0B07-4E52-9314-BBFC3BBAE6FE}" dt="2023-07-28T00:18:40.514" v="35" actId="1076"/>
          <ac:spMkLst>
            <pc:docMk/>
            <pc:sldMk cId="2937915315" sldId="259"/>
            <ac:spMk id="523" creationId="{53BDEC19-DC94-CF4F-222A-441119AB033B}"/>
          </ac:spMkLst>
        </pc:spChg>
        <pc:spChg chg="add mod">
          <ac:chgData name="亮 前川" userId="d7d429a203bb0ce1" providerId="LiveId" clId="{7AFF765C-0B07-4E52-9314-BBFC3BBAE6FE}" dt="2023-07-28T00:18:40.514" v="35" actId="1076"/>
          <ac:spMkLst>
            <pc:docMk/>
            <pc:sldMk cId="2937915315" sldId="259"/>
            <ac:spMk id="525" creationId="{FD2EF59B-2506-E846-030D-1392BB48F18A}"/>
          </ac:spMkLst>
        </pc:spChg>
        <pc:spChg chg="add mod">
          <ac:chgData name="亮 前川" userId="d7d429a203bb0ce1" providerId="LiveId" clId="{7AFF765C-0B07-4E52-9314-BBFC3BBAE6FE}" dt="2023-07-28T00:18:40.514" v="35" actId="1076"/>
          <ac:spMkLst>
            <pc:docMk/>
            <pc:sldMk cId="2937915315" sldId="259"/>
            <ac:spMk id="526" creationId="{70C122D2-CAFD-0773-0818-6A6C2A1E90EC}"/>
          </ac:spMkLst>
        </pc:spChg>
        <pc:spChg chg="add mod">
          <ac:chgData name="亮 前川" userId="d7d429a203bb0ce1" providerId="LiveId" clId="{7AFF765C-0B07-4E52-9314-BBFC3BBAE6FE}" dt="2023-07-28T00:18:40.514" v="35" actId="1076"/>
          <ac:spMkLst>
            <pc:docMk/>
            <pc:sldMk cId="2937915315" sldId="259"/>
            <ac:spMk id="532" creationId="{3F3E1548-AFEF-8741-DBD7-4B52CF73D1FE}"/>
          </ac:spMkLst>
        </pc:spChg>
        <pc:spChg chg="add mod">
          <ac:chgData name="亮 前川" userId="d7d429a203bb0ce1" providerId="LiveId" clId="{7AFF765C-0B07-4E52-9314-BBFC3BBAE6FE}" dt="2023-07-28T00:18:40.514" v="35" actId="1076"/>
          <ac:spMkLst>
            <pc:docMk/>
            <pc:sldMk cId="2937915315" sldId="259"/>
            <ac:spMk id="533" creationId="{4C1EFF3E-FB03-C048-EB6F-B0CB006D2FA0}"/>
          </ac:spMkLst>
        </pc:spChg>
        <pc:spChg chg="add mod">
          <ac:chgData name="亮 前川" userId="d7d429a203bb0ce1" providerId="LiveId" clId="{7AFF765C-0B07-4E52-9314-BBFC3BBAE6FE}" dt="2023-07-28T00:18:40.514" v="35" actId="1076"/>
          <ac:spMkLst>
            <pc:docMk/>
            <pc:sldMk cId="2937915315" sldId="259"/>
            <ac:spMk id="534" creationId="{81294CD2-243B-E968-4E2C-0C99C6334D97}"/>
          </ac:spMkLst>
        </pc:spChg>
        <pc:spChg chg="add mod">
          <ac:chgData name="亮 前川" userId="d7d429a203bb0ce1" providerId="LiveId" clId="{7AFF765C-0B07-4E52-9314-BBFC3BBAE6FE}" dt="2023-07-28T00:18:40.514" v="35" actId="1076"/>
          <ac:spMkLst>
            <pc:docMk/>
            <pc:sldMk cId="2937915315" sldId="259"/>
            <ac:spMk id="535" creationId="{2688D7C1-D571-01D4-72AB-8ED9AABBA1E5}"/>
          </ac:spMkLst>
        </pc:spChg>
        <pc:spChg chg="add mod">
          <ac:chgData name="亮 前川" userId="d7d429a203bb0ce1" providerId="LiveId" clId="{7AFF765C-0B07-4E52-9314-BBFC3BBAE6FE}" dt="2023-07-28T00:18:40.514" v="35" actId="1076"/>
          <ac:spMkLst>
            <pc:docMk/>
            <pc:sldMk cId="2937915315" sldId="259"/>
            <ac:spMk id="536" creationId="{0398E384-6167-9F15-6AC8-980511EA0ED6}"/>
          </ac:spMkLst>
        </pc:spChg>
        <pc:spChg chg="add mod">
          <ac:chgData name="亮 前川" userId="d7d429a203bb0ce1" providerId="LiveId" clId="{7AFF765C-0B07-4E52-9314-BBFC3BBAE6FE}" dt="2023-07-28T00:18:40.514" v="35" actId="1076"/>
          <ac:spMkLst>
            <pc:docMk/>
            <pc:sldMk cId="2937915315" sldId="259"/>
            <ac:spMk id="537" creationId="{EEF7B171-D731-BD5D-5D43-C7C34FF069D4}"/>
          </ac:spMkLst>
        </pc:spChg>
        <pc:spChg chg="add mod">
          <ac:chgData name="亮 前川" userId="d7d429a203bb0ce1" providerId="LiveId" clId="{7AFF765C-0B07-4E52-9314-BBFC3BBAE6FE}" dt="2023-07-28T00:18:40.514" v="35" actId="1076"/>
          <ac:spMkLst>
            <pc:docMk/>
            <pc:sldMk cId="2937915315" sldId="259"/>
            <ac:spMk id="538" creationId="{5CD64B24-F117-5087-A7F1-77A7CA71EE8A}"/>
          </ac:spMkLst>
        </pc:spChg>
        <pc:spChg chg="add mod">
          <ac:chgData name="亮 前川" userId="d7d429a203bb0ce1" providerId="LiveId" clId="{7AFF765C-0B07-4E52-9314-BBFC3BBAE6FE}" dt="2023-07-28T00:18:40.514" v="35" actId="1076"/>
          <ac:spMkLst>
            <pc:docMk/>
            <pc:sldMk cId="2937915315" sldId="259"/>
            <ac:spMk id="539" creationId="{B0AAB62D-77AA-7DA8-46C0-49CE5F28E3DC}"/>
          </ac:spMkLst>
        </pc:spChg>
        <pc:spChg chg="mod">
          <ac:chgData name="亮 前川" userId="d7d429a203bb0ce1" providerId="LiveId" clId="{7AFF765C-0B07-4E52-9314-BBFC3BBAE6FE}" dt="2023-07-28T00:19:22.712" v="49"/>
          <ac:spMkLst>
            <pc:docMk/>
            <pc:sldMk cId="2937915315" sldId="259"/>
            <ac:spMk id="542" creationId="{6B380E01-A72D-14F9-21A7-822907CFCCC2}"/>
          </ac:spMkLst>
        </pc:spChg>
        <pc:spChg chg="add mod">
          <ac:chgData name="亮 前川" userId="d7d429a203bb0ce1" providerId="LiveId" clId="{7AFF765C-0B07-4E52-9314-BBFC3BBAE6FE}" dt="2023-07-28T00:20:48.044" v="58" actId="164"/>
          <ac:spMkLst>
            <pc:docMk/>
            <pc:sldMk cId="2937915315" sldId="259"/>
            <ac:spMk id="543" creationId="{63EAB5F6-37FE-B340-7EC2-7BE58CE419C3}"/>
          </ac:spMkLst>
        </pc:spChg>
        <pc:spChg chg="add mod">
          <ac:chgData name="亮 前川" userId="d7d429a203bb0ce1" providerId="LiveId" clId="{7AFF765C-0B07-4E52-9314-BBFC3BBAE6FE}" dt="2023-07-28T00:20:48.044" v="58" actId="164"/>
          <ac:spMkLst>
            <pc:docMk/>
            <pc:sldMk cId="2937915315" sldId="259"/>
            <ac:spMk id="544" creationId="{D4F01762-BC59-C0BB-9EA8-1506681E0ED6}"/>
          </ac:spMkLst>
        </pc:spChg>
        <pc:spChg chg="add mod">
          <ac:chgData name="亮 前川" userId="d7d429a203bb0ce1" providerId="LiveId" clId="{7AFF765C-0B07-4E52-9314-BBFC3BBAE6FE}" dt="2023-07-28T00:20:48.044" v="58" actId="164"/>
          <ac:spMkLst>
            <pc:docMk/>
            <pc:sldMk cId="2937915315" sldId="259"/>
            <ac:spMk id="545" creationId="{6C0DCADA-B0EA-D793-012A-18F25D6228FA}"/>
          </ac:spMkLst>
        </pc:spChg>
        <pc:spChg chg="add mod">
          <ac:chgData name="亮 前川" userId="d7d429a203bb0ce1" providerId="LiveId" clId="{7AFF765C-0B07-4E52-9314-BBFC3BBAE6FE}" dt="2023-07-28T00:20:48.044" v="58" actId="164"/>
          <ac:spMkLst>
            <pc:docMk/>
            <pc:sldMk cId="2937915315" sldId="259"/>
            <ac:spMk id="546" creationId="{B58867C2-FE64-A84E-39BA-142DDDF3C77A}"/>
          </ac:spMkLst>
        </pc:spChg>
        <pc:spChg chg="add mod">
          <ac:chgData name="亮 前川" userId="d7d429a203bb0ce1" providerId="LiveId" clId="{7AFF765C-0B07-4E52-9314-BBFC3BBAE6FE}" dt="2023-07-28T00:20:48.044" v="58" actId="164"/>
          <ac:spMkLst>
            <pc:docMk/>
            <pc:sldMk cId="2937915315" sldId="259"/>
            <ac:spMk id="547" creationId="{837306CC-8976-49F7-A8EF-A6A670AA694F}"/>
          </ac:spMkLst>
        </pc:spChg>
        <pc:spChg chg="del">
          <ac:chgData name="亮 前川" userId="d7d429a203bb0ce1" providerId="LiveId" clId="{7AFF765C-0B07-4E52-9314-BBFC3BBAE6FE}" dt="2023-07-28T00:18:13.469" v="32" actId="478"/>
          <ac:spMkLst>
            <pc:docMk/>
            <pc:sldMk cId="2937915315" sldId="259"/>
            <ac:spMk id="558" creationId="{8035FFA5-1748-4D3E-9C10-6B9533206327}"/>
          </ac:spMkLst>
        </pc:spChg>
        <pc:spChg chg="del">
          <ac:chgData name="亮 前川" userId="d7d429a203bb0ce1" providerId="LiveId" clId="{7AFF765C-0B07-4E52-9314-BBFC3BBAE6FE}" dt="2023-07-28T00:18:13.469" v="32" actId="478"/>
          <ac:spMkLst>
            <pc:docMk/>
            <pc:sldMk cId="2937915315" sldId="259"/>
            <ac:spMk id="559" creationId="{E22A781C-80CD-48EA-926C-1487632831A2}"/>
          </ac:spMkLst>
        </pc:spChg>
        <pc:spChg chg="del">
          <ac:chgData name="亮 前川" userId="d7d429a203bb0ce1" providerId="LiveId" clId="{7AFF765C-0B07-4E52-9314-BBFC3BBAE6FE}" dt="2023-07-28T00:18:13.469" v="32" actId="478"/>
          <ac:spMkLst>
            <pc:docMk/>
            <pc:sldMk cId="2937915315" sldId="259"/>
            <ac:spMk id="560" creationId="{9EC308C8-0DC8-4B19-B243-DE30CA0E7E33}"/>
          </ac:spMkLst>
        </pc:spChg>
        <pc:grpChg chg="add del mod">
          <ac:chgData name="亮 前川" userId="d7d429a203bb0ce1" providerId="LiveId" clId="{7AFF765C-0B07-4E52-9314-BBFC3BBAE6FE}" dt="2023-07-28T00:17:32.374" v="12" actId="478"/>
          <ac:grpSpMkLst>
            <pc:docMk/>
            <pc:sldMk cId="2937915315" sldId="259"/>
            <ac:grpSpMk id="2" creationId="{44FCDE96-EB98-AAC8-8C51-1BE23A57E11A}"/>
          </ac:grpSpMkLst>
        </pc:grpChg>
        <pc:grpChg chg="del">
          <ac:chgData name="亮 前川" userId="d7d429a203bb0ce1" providerId="LiveId" clId="{7AFF765C-0B07-4E52-9314-BBFC3BBAE6FE}" dt="2023-07-28T00:15:47.720" v="0" actId="478"/>
          <ac:grpSpMkLst>
            <pc:docMk/>
            <pc:sldMk cId="2937915315" sldId="259"/>
            <ac:grpSpMk id="15" creationId="{957D0C20-4400-4ACF-9F85-2036A1DA1F01}"/>
          </ac:grpSpMkLst>
        </pc:grpChg>
        <pc:grpChg chg="del">
          <ac:chgData name="亮 前川" userId="d7d429a203bb0ce1" providerId="LiveId" clId="{7AFF765C-0B07-4E52-9314-BBFC3BBAE6FE}" dt="2023-07-28T00:16:12.999" v="4" actId="478"/>
          <ac:grpSpMkLst>
            <pc:docMk/>
            <pc:sldMk cId="2937915315" sldId="259"/>
            <ac:grpSpMk id="61" creationId="{CAE01565-EEC8-B99D-3AA9-7752CADA9C2A}"/>
          </ac:grpSpMkLst>
        </pc:grpChg>
        <pc:grpChg chg="del">
          <ac:chgData name="亮 前川" userId="d7d429a203bb0ce1" providerId="LiveId" clId="{7AFF765C-0B07-4E52-9314-BBFC3BBAE6FE}" dt="2023-07-28T00:15:56.741" v="1" actId="478"/>
          <ac:grpSpMkLst>
            <pc:docMk/>
            <pc:sldMk cId="2937915315" sldId="259"/>
            <ac:grpSpMk id="517" creationId="{C0561116-E5D2-45A5-8179-5EDE97F1306E}"/>
          </ac:grpSpMkLst>
        </pc:grpChg>
        <pc:grpChg chg="add mod">
          <ac:chgData name="亮 前川" userId="d7d429a203bb0ce1" providerId="LiveId" clId="{7AFF765C-0B07-4E52-9314-BBFC3BBAE6FE}" dt="2023-07-28T00:19:29.308" v="52" actId="1076"/>
          <ac:grpSpMkLst>
            <pc:docMk/>
            <pc:sldMk cId="2937915315" sldId="259"/>
            <ac:grpSpMk id="540" creationId="{96FBC841-4051-2AFD-11D2-549E38EDA96A}"/>
          </ac:grpSpMkLst>
        </pc:grpChg>
        <pc:grpChg chg="add mod">
          <ac:chgData name="亮 前川" userId="d7d429a203bb0ce1" providerId="LiveId" clId="{7AFF765C-0B07-4E52-9314-BBFC3BBAE6FE}" dt="2023-07-28T00:20:53.887" v="59" actId="1076"/>
          <ac:grpSpMkLst>
            <pc:docMk/>
            <pc:sldMk cId="2937915315" sldId="259"/>
            <ac:grpSpMk id="552" creationId="{BE85039B-A856-D10B-51FD-4773F67B82CA}"/>
          </ac:grpSpMkLst>
        </pc:grpChg>
        <pc:graphicFrameChg chg="add mod">
          <ac:chgData name="亮 前川" userId="d7d429a203bb0ce1" providerId="LiveId" clId="{7AFF765C-0B07-4E52-9314-BBFC3BBAE6FE}" dt="2023-07-28T00:18:40.514" v="35" actId="1076"/>
          <ac:graphicFrameMkLst>
            <pc:docMk/>
            <pc:sldMk cId="2937915315" sldId="259"/>
            <ac:graphicFrameMk id="112" creationId="{8C0523ED-9C17-396B-9C99-8F6941C6BA5E}"/>
          </ac:graphicFrameMkLst>
        </pc:graphicFrameChg>
        <pc:graphicFrameChg chg="del">
          <ac:chgData name="亮 前川" userId="d7d429a203bb0ce1" providerId="LiveId" clId="{7AFF765C-0B07-4E52-9314-BBFC3BBAE6FE}" dt="2023-07-28T00:15:56.741" v="1" actId="478"/>
          <ac:graphicFrameMkLst>
            <pc:docMk/>
            <pc:sldMk cId="2937915315" sldId="259"/>
            <ac:graphicFrameMk id="128" creationId="{486D41B3-CD95-4C62-859D-5FB3F905FB39}"/>
          </ac:graphicFrameMkLst>
        </pc:graphicFrameChg>
        <pc:graphicFrameChg chg="del">
          <ac:chgData name="亮 前川" userId="d7d429a203bb0ce1" providerId="LiveId" clId="{7AFF765C-0B07-4E52-9314-BBFC3BBAE6FE}" dt="2023-07-28T00:15:56.741" v="1" actId="478"/>
          <ac:graphicFrameMkLst>
            <pc:docMk/>
            <pc:sldMk cId="2937915315" sldId="259"/>
            <ac:graphicFrameMk id="181" creationId="{2577EC4F-13D4-44B8-8875-7358ED35A754}"/>
          </ac:graphicFrameMkLst>
        </pc:graphicFrameChg>
        <pc:picChg chg="del">
          <ac:chgData name="亮 前川" userId="d7d429a203bb0ce1" providerId="LiveId" clId="{7AFF765C-0B07-4E52-9314-BBFC3BBAE6FE}" dt="2023-07-28T00:15:47.720" v="0" actId="478"/>
          <ac:picMkLst>
            <pc:docMk/>
            <pc:sldMk cId="2937915315" sldId="259"/>
            <ac:picMk id="17" creationId="{BEDC4DE7-5275-BC9E-FBDF-6839F3EEA421}"/>
          </ac:picMkLst>
        </pc:picChg>
        <pc:picChg chg="del">
          <ac:chgData name="亮 前川" userId="d7d429a203bb0ce1" providerId="LiveId" clId="{7AFF765C-0B07-4E52-9314-BBFC3BBAE6FE}" dt="2023-07-28T00:16:01.498" v="2" actId="478"/>
          <ac:picMkLst>
            <pc:docMk/>
            <pc:sldMk cId="2937915315" sldId="259"/>
            <ac:picMk id="50" creationId="{99ECD291-F62F-C363-FBA7-53E15A40CB4D}"/>
          </ac:picMkLst>
        </pc:picChg>
        <pc:picChg chg="del">
          <ac:chgData name="亮 前川" userId="d7d429a203bb0ce1" providerId="LiveId" clId="{7AFF765C-0B07-4E52-9314-BBFC3BBAE6FE}" dt="2023-07-28T00:16:12.999" v="4" actId="478"/>
          <ac:picMkLst>
            <pc:docMk/>
            <pc:sldMk cId="2937915315" sldId="259"/>
            <ac:picMk id="51" creationId="{7436CF22-AB90-4E92-9832-23FC7CD7EFA8}"/>
          </ac:picMkLst>
        </pc:picChg>
        <pc:picChg chg="del">
          <ac:chgData name="亮 前川" userId="d7d429a203bb0ce1" providerId="LiveId" clId="{7AFF765C-0B07-4E52-9314-BBFC3BBAE6FE}" dt="2023-07-28T00:16:05.951" v="3" actId="478"/>
          <ac:picMkLst>
            <pc:docMk/>
            <pc:sldMk cId="2937915315" sldId="259"/>
            <ac:picMk id="53" creationId="{DAB21E07-C23B-B18E-7CEF-E626A1EA781F}"/>
          </ac:picMkLst>
        </pc:picChg>
        <pc:picChg chg="del">
          <ac:chgData name="亮 前川" userId="d7d429a203bb0ce1" providerId="LiveId" clId="{7AFF765C-0B07-4E52-9314-BBFC3BBAE6FE}" dt="2023-07-28T00:16:05.951" v="3" actId="478"/>
          <ac:picMkLst>
            <pc:docMk/>
            <pc:sldMk cId="2937915315" sldId="259"/>
            <ac:picMk id="57" creationId="{29D7719B-70A8-F8FB-F530-B260B212A8DE}"/>
          </ac:picMkLst>
        </pc:picChg>
        <pc:picChg chg="del">
          <ac:chgData name="亮 前川" userId="d7d429a203bb0ce1" providerId="LiveId" clId="{7AFF765C-0B07-4E52-9314-BBFC3BBAE6FE}" dt="2023-07-28T00:16:12.999" v="4" actId="478"/>
          <ac:picMkLst>
            <pc:docMk/>
            <pc:sldMk cId="2937915315" sldId="259"/>
            <ac:picMk id="59" creationId="{D3A433F5-2537-D45C-FE60-478AC76C3B95}"/>
          </ac:picMkLst>
        </pc:picChg>
        <pc:picChg chg="del">
          <ac:chgData name="亮 前川" userId="d7d429a203bb0ce1" providerId="LiveId" clId="{7AFF765C-0B07-4E52-9314-BBFC3BBAE6FE}" dt="2023-07-28T00:15:56.741" v="1" actId="478"/>
          <ac:picMkLst>
            <pc:docMk/>
            <pc:sldMk cId="2937915315" sldId="259"/>
            <ac:picMk id="67" creationId="{B98D92A3-C9C7-4222-9738-773A27DFD2A4}"/>
          </ac:picMkLst>
        </pc:picChg>
        <pc:picChg chg="del">
          <ac:chgData name="亮 前川" userId="d7d429a203bb0ce1" providerId="LiveId" clId="{7AFF765C-0B07-4E52-9314-BBFC3BBAE6FE}" dt="2023-07-28T00:15:47.720" v="0" actId="478"/>
          <ac:picMkLst>
            <pc:docMk/>
            <pc:sldMk cId="2937915315" sldId="259"/>
            <ac:picMk id="72" creationId="{8EE5062D-4ADC-483F-8A34-6BD8D330AA9B}"/>
          </ac:picMkLst>
        </pc:picChg>
        <pc:picChg chg="del">
          <ac:chgData name="亮 前川" userId="d7d429a203bb0ce1" providerId="LiveId" clId="{7AFF765C-0B07-4E52-9314-BBFC3BBAE6FE}" dt="2023-07-28T00:15:47.720" v="0" actId="478"/>
          <ac:picMkLst>
            <pc:docMk/>
            <pc:sldMk cId="2937915315" sldId="259"/>
            <ac:picMk id="73" creationId="{668AAC8A-A34C-4E8D-B3ED-4A0E085D53F1}"/>
          </ac:picMkLst>
        </pc:picChg>
        <pc:picChg chg="add mod">
          <ac:chgData name="亮 前川" userId="d7d429a203bb0ce1" providerId="LiveId" clId="{7AFF765C-0B07-4E52-9314-BBFC3BBAE6FE}" dt="2023-07-28T00:18:40.514" v="35" actId="1076"/>
          <ac:picMkLst>
            <pc:docMk/>
            <pc:sldMk cId="2937915315" sldId="259"/>
            <ac:picMk id="113" creationId="{E77A5218-F801-D06C-E4F4-08B6D96E66D1}"/>
          </ac:picMkLst>
        </pc:picChg>
        <pc:picChg chg="add mod">
          <ac:chgData name="亮 前川" userId="d7d429a203bb0ce1" providerId="LiveId" clId="{7AFF765C-0B07-4E52-9314-BBFC3BBAE6FE}" dt="2023-07-28T00:18:40.514" v="35" actId="1076"/>
          <ac:picMkLst>
            <pc:docMk/>
            <pc:sldMk cId="2937915315" sldId="259"/>
            <ac:picMk id="114" creationId="{DB7063E1-B009-F322-7D3A-FD5AEC4B652F}"/>
          </ac:picMkLst>
        </pc:picChg>
        <pc:picChg chg="add mod">
          <ac:chgData name="亮 前川" userId="d7d429a203bb0ce1" providerId="LiveId" clId="{7AFF765C-0B07-4E52-9314-BBFC3BBAE6FE}" dt="2023-07-28T00:18:40.514" v="35" actId="1076"/>
          <ac:picMkLst>
            <pc:docMk/>
            <pc:sldMk cId="2937915315" sldId="259"/>
            <ac:picMk id="116" creationId="{67FE47C4-5DF2-35CB-BDF7-884B4C856167}"/>
          </ac:picMkLst>
        </pc:picChg>
        <pc:picChg chg="add mod">
          <ac:chgData name="亮 前川" userId="d7d429a203bb0ce1" providerId="LiveId" clId="{7AFF765C-0B07-4E52-9314-BBFC3BBAE6FE}" dt="2023-07-28T00:18:40.514" v="35" actId="1076"/>
          <ac:picMkLst>
            <pc:docMk/>
            <pc:sldMk cId="2937915315" sldId="259"/>
            <ac:picMk id="117" creationId="{1DB11944-C550-1D6F-C3AA-0D51C66A059A}"/>
          </ac:picMkLst>
        </pc:picChg>
        <pc:picChg chg="del">
          <ac:chgData name="亮 前川" userId="d7d429a203bb0ce1" providerId="LiveId" clId="{7AFF765C-0B07-4E52-9314-BBFC3BBAE6FE}" dt="2023-07-28T00:15:56.741" v="1" actId="478"/>
          <ac:picMkLst>
            <pc:docMk/>
            <pc:sldMk cId="2937915315" sldId="259"/>
            <ac:picMk id="129" creationId="{C9DC735E-A972-420F-8B9D-34A0D6C9F7B1}"/>
          </ac:picMkLst>
        </pc:picChg>
        <pc:picChg chg="del">
          <ac:chgData name="亮 前川" userId="d7d429a203bb0ce1" providerId="LiveId" clId="{7AFF765C-0B07-4E52-9314-BBFC3BBAE6FE}" dt="2023-07-28T00:15:56.741" v="1" actId="478"/>
          <ac:picMkLst>
            <pc:docMk/>
            <pc:sldMk cId="2937915315" sldId="259"/>
            <ac:picMk id="130" creationId="{ECDBA5CA-F78B-4DD7-AF53-CBE2CD401155}"/>
          </ac:picMkLst>
        </pc:picChg>
        <pc:picChg chg="mod">
          <ac:chgData name="亮 前川" userId="d7d429a203bb0ce1" providerId="LiveId" clId="{7AFF765C-0B07-4E52-9314-BBFC3BBAE6FE}" dt="2023-07-28T00:19:22.712" v="49"/>
          <ac:picMkLst>
            <pc:docMk/>
            <pc:sldMk cId="2937915315" sldId="259"/>
            <ac:picMk id="541" creationId="{FA21DD72-4999-4709-FACD-D9A4CF537FEA}"/>
          </ac:picMkLst>
        </pc:picChg>
        <pc:picChg chg="add mod">
          <ac:chgData name="亮 前川" userId="d7d429a203bb0ce1" providerId="LiveId" clId="{7AFF765C-0B07-4E52-9314-BBFC3BBAE6FE}" dt="2023-07-28T00:21:11.520" v="63" actId="1076"/>
          <ac:picMkLst>
            <pc:docMk/>
            <pc:sldMk cId="2937915315" sldId="259"/>
            <ac:picMk id="553" creationId="{18BCE003-5459-4EC5-978E-2A5AC2B8B0A2}"/>
          </ac:picMkLst>
        </pc:picChg>
        <pc:picChg chg="add mod">
          <ac:chgData name="亮 前川" userId="d7d429a203bb0ce1" providerId="LiveId" clId="{7AFF765C-0B07-4E52-9314-BBFC3BBAE6FE}" dt="2023-07-28T01:48:41.072" v="78" actId="1076"/>
          <ac:picMkLst>
            <pc:docMk/>
            <pc:sldMk cId="2937915315" sldId="259"/>
            <ac:picMk id="554" creationId="{6AE8EA3C-CB1B-BD7B-8C11-141CA7E8D0FE}"/>
          </ac:picMkLst>
        </pc:picChg>
        <pc:picChg chg="add mod">
          <ac:chgData name="亮 前川" userId="d7d429a203bb0ce1" providerId="LiveId" clId="{7AFF765C-0B07-4E52-9314-BBFC3BBAE6FE}" dt="2023-07-28T02:30:39.707" v="93" actId="1076"/>
          <ac:picMkLst>
            <pc:docMk/>
            <pc:sldMk cId="2937915315" sldId="259"/>
            <ac:picMk id="555" creationId="{F6D925D3-4A8F-B99D-82C0-CADEE7A7F480}"/>
          </ac:picMkLst>
        </pc:picChg>
        <pc:picChg chg="add mod">
          <ac:chgData name="亮 前川" userId="d7d429a203bb0ce1" providerId="LiveId" clId="{7AFF765C-0B07-4E52-9314-BBFC3BBAE6FE}" dt="2023-07-28T02:30:43.504" v="94" actId="1076"/>
          <ac:picMkLst>
            <pc:docMk/>
            <pc:sldMk cId="2937915315" sldId="259"/>
            <ac:picMk id="556" creationId="{5957DF18-0EB0-E444-6109-60FB9A2A51EF}"/>
          </ac:picMkLst>
        </pc:picChg>
        <pc:picChg chg="add mod">
          <ac:chgData name="亮 前川" userId="d7d429a203bb0ce1" providerId="LiveId" clId="{7AFF765C-0B07-4E52-9314-BBFC3BBAE6FE}" dt="2023-07-28T02:30:50.444" v="96" actId="1076"/>
          <ac:picMkLst>
            <pc:docMk/>
            <pc:sldMk cId="2937915315" sldId="259"/>
            <ac:picMk id="557" creationId="{AB434121-314F-7A4A-DEE6-A356FF5A8F7D}"/>
          </ac:picMkLst>
        </pc:picChg>
        <pc:picChg chg="add mod">
          <ac:chgData name="亮 前川" userId="d7d429a203bb0ce1" providerId="LiveId" clId="{7AFF765C-0B07-4E52-9314-BBFC3BBAE6FE}" dt="2023-07-28T02:30:50.444" v="96" actId="1076"/>
          <ac:picMkLst>
            <pc:docMk/>
            <pc:sldMk cId="2937915315" sldId="259"/>
            <ac:picMk id="561" creationId="{0267F65C-D204-5B05-2784-18E91F8F9C59}"/>
          </ac:picMkLst>
        </pc:picChg>
        <pc:picChg chg="add mod">
          <ac:chgData name="亮 前川" userId="d7d429a203bb0ce1" providerId="LiveId" clId="{7AFF765C-0B07-4E52-9314-BBFC3BBAE6FE}" dt="2023-07-28T02:30:55.720" v="99" actId="1076"/>
          <ac:picMkLst>
            <pc:docMk/>
            <pc:sldMk cId="2937915315" sldId="259"/>
            <ac:picMk id="562" creationId="{CEE2CC4B-7709-62FA-DA2A-9CE660D801A5}"/>
          </ac:picMkLst>
        </pc:picChg>
        <pc:picChg chg="add mod">
          <ac:chgData name="亮 前川" userId="d7d429a203bb0ce1" providerId="LiveId" clId="{7AFF765C-0B07-4E52-9314-BBFC3BBAE6FE}" dt="2023-07-28T02:31:21.323" v="104" actId="1076"/>
          <ac:picMkLst>
            <pc:docMk/>
            <pc:sldMk cId="2937915315" sldId="259"/>
            <ac:picMk id="563" creationId="{6C7513E6-7C14-F2A7-62FD-9F464309D984}"/>
          </ac:picMkLst>
        </pc:picChg>
        <pc:picChg chg="del">
          <ac:chgData name="亮 前川" userId="d7d429a203bb0ce1" providerId="LiveId" clId="{7AFF765C-0B07-4E52-9314-BBFC3BBAE6FE}" dt="2023-07-28T00:15:47.720" v="0" actId="478"/>
          <ac:picMkLst>
            <pc:docMk/>
            <pc:sldMk cId="2937915315" sldId="259"/>
            <ac:picMk id="1026" creationId="{D08A9197-B2EE-4D15-8C16-9FEA9663D4F8}"/>
          </ac:picMkLst>
        </pc:picChg>
        <pc:cxnChg chg="mod">
          <ac:chgData name="亮 前川" userId="d7d429a203bb0ce1" providerId="LiveId" clId="{7AFF765C-0B07-4E52-9314-BBFC3BBAE6FE}" dt="2023-07-28T00:16:36.340" v="5"/>
          <ac:cxnSpMkLst>
            <pc:docMk/>
            <pc:sldMk cId="2937915315" sldId="259"/>
            <ac:cxnSpMk id="3" creationId="{9B065B59-51BD-D23E-6FEE-7B254EA554F1}"/>
          </ac:cxnSpMkLst>
        </pc:cxnChg>
        <pc:cxnChg chg="mod">
          <ac:chgData name="亮 前川" userId="d7d429a203bb0ce1" providerId="LiveId" clId="{7AFF765C-0B07-4E52-9314-BBFC3BBAE6FE}" dt="2023-07-28T00:16:36.340" v="5"/>
          <ac:cxnSpMkLst>
            <pc:docMk/>
            <pc:sldMk cId="2937915315" sldId="259"/>
            <ac:cxnSpMk id="11" creationId="{58C85EAA-B8DE-670E-7CC0-604DC5F80048}"/>
          </ac:cxnSpMkLst>
        </pc:cxnChg>
        <pc:cxnChg chg="mod">
          <ac:chgData name="亮 前川" userId="d7d429a203bb0ce1" providerId="LiveId" clId="{7AFF765C-0B07-4E52-9314-BBFC3BBAE6FE}" dt="2023-07-28T00:16:36.340" v="5"/>
          <ac:cxnSpMkLst>
            <pc:docMk/>
            <pc:sldMk cId="2937915315" sldId="259"/>
            <ac:cxnSpMk id="12" creationId="{5DAF850D-0AF4-558E-7760-E0BC4F0D50F8}"/>
          </ac:cxnSpMkLst>
        </pc:cxnChg>
        <pc:cxnChg chg="del">
          <ac:chgData name="亮 前川" userId="d7d429a203bb0ce1" providerId="LiveId" clId="{7AFF765C-0B07-4E52-9314-BBFC3BBAE6FE}" dt="2023-07-28T00:15:47.720" v="0" actId="478"/>
          <ac:cxnSpMkLst>
            <pc:docMk/>
            <pc:sldMk cId="2937915315" sldId="259"/>
            <ac:cxnSpMk id="14" creationId="{6A0CB852-F28F-485A-A007-BC18EDA266C5}"/>
          </ac:cxnSpMkLst>
        </pc:cxnChg>
        <pc:cxnChg chg="del">
          <ac:chgData name="亮 前川" userId="d7d429a203bb0ce1" providerId="LiveId" clId="{7AFF765C-0B07-4E52-9314-BBFC3BBAE6FE}" dt="2023-07-28T00:15:47.720" v="0" actId="478"/>
          <ac:cxnSpMkLst>
            <pc:docMk/>
            <pc:sldMk cId="2937915315" sldId="259"/>
            <ac:cxnSpMk id="16" creationId="{EC7AB2FC-4DF4-4F37-AC78-014B8797B537}"/>
          </ac:cxnSpMkLst>
        </pc:cxnChg>
        <pc:cxnChg chg="del">
          <ac:chgData name="亮 前川" userId="d7d429a203bb0ce1" providerId="LiveId" clId="{7AFF765C-0B07-4E52-9314-BBFC3BBAE6FE}" dt="2023-07-28T00:15:47.720" v="0" actId="478"/>
          <ac:cxnSpMkLst>
            <pc:docMk/>
            <pc:sldMk cId="2937915315" sldId="259"/>
            <ac:cxnSpMk id="18" creationId="{6CC4C5F7-6521-4840-A692-122D67896DE3}"/>
          </ac:cxnSpMkLst>
        </pc:cxnChg>
        <pc:cxnChg chg="mod">
          <ac:chgData name="亮 前川" userId="d7d429a203bb0ce1" providerId="LiveId" clId="{7AFF765C-0B07-4E52-9314-BBFC3BBAE6FE}" dt="2023-07-28T00:16:36.340" v="5"/>
          <ac:cxnSpMkLst>
            <pc:docMk/>
            <pc:sldMk cId="2937915315" sldId="259"/>
            <ac:cxnSpMk id="20" creationId="{93D1FB57-779D-8F5F-6F70-DA4494E80F07}"/>
          </ac:cxnSpMkLst>
        </pc:cxnChg>
        <pc:cxnChg chg="mod">
          <ac:chgData name="亮 前川" userId="d7d429a203bb0ce1" providerId="LiveId" clId="{7AFF765C-0B07-4E52-9314-BBFC3BBAE6FE}" dt="2023-07-28T00:16:36.340" v="5"/>
          <ac:cxnSpMkLst>
            <pc:docMk/>
            <pc:sldMk cId="2937915315" sldId="259"/>
            <ac:cxnSpMk id="25" creationId="{DBCCFA35-0F97-932D-4919-56E946DB99F2}"/>
          </ac:cxnSpMkLst>
        </pc:cxnChg>
        <pc:cxnChg chg="mod">
          <ac:chgData name="亮 前川" userId="d7d429a203bb0ce1" providerId="LiveId" clId="{7AFF765C-0B07-4E52-9314-BBFC3BBAE6FE}" dt="2023-07-28T00:16:36.340" v="5"/>
          <ac:cxnSpMkLst>
            <pc:docMk/>
            <pc:sldMk cId="2937915315" sldId="259"/>
            <ac:cxnSpMk id="29" creationId="{CE4C3D61-D646-1A24-0249-4785ED6D811D}"/>
          </ac:cxnSpMkLst>
        </pc:cxnChg>
        <pc:cxnChg chg="mod">
          <ac:chgData name="亮 前川" userId="d7d429a203bb0ce1" providerId="LiveId" clId="{7AFF765C-0B07-4E52-9314-BBFC3BBAE6FE}" dt="2023-07-28T00:16:36.340" v="5"/>
          <ac:cxnSpMkLst>
            <pc:docMk/>
            <pc:sldMk cId="2937915315" sldId="259"/>
            <ac:cxnSpMk id="41" creationId="{8369D899-50AF-095D-A6B7-5473C215DCC5}"/>
          </ac:cxnSpMkLst>
        </pc:cxnChg>
        <pc:cxnChg chg="mod">
          <ac:chgData name="亮 前川" userId="d7d429a203bb0ce1" providerId="LiveId" clId="{7AFF765C-0B07-4E52-9314-BBFC3BBAE6FE}" dt="2023-07-28T00:16:36.340" v="5"/>
          <ac:cxnSpMkLst>
            <pc:docMk/>
            <pc:sldMk cId="2937915315" sldId="259"/>
            <ac:cxnSpMk id="52" creationId="{50B7B99B-D466-AD8E-34AD-5C98EC02FA16}"/>
          </ac:cxnSpMkLst>
        </pc:cxnChg>
        <pc:cxnChg chg="mod">
          <ac:chgData name="亮 前川" userId="d7d429a203bb0ce1" providerId="LiveId" clId="{7AFF765C-0B07-4E52-9314-BBFC3BBAE6FE}" dt="2023-07-28T00:16:36.340" v="5"/>
          <ac:cxnSpMkLst>
            <pc:docMk/>
            <pc:sldMk cId="2937915315" sldId="259"/>
            <ac:cxnSpMk id="58" creationId="{5B056AAC-3DD2-6C52-5E58-E842B0960275}"/>
          </ac:cxnSpMkLst>
        </pc:cxnChg>
        <pc:cxnChg chg="mod">
          <ac:chgData name="亮 前川" userId="d7d429a203bb0ce1" providerId="LiveId" clId="{7AFF765C-0B07-4E52-9314-BBFC3BBAE6FE}" dt="2023-07-28T00:16:36.340" v="5"/>
          <ac:cxnSpMkLst>
            <pc:docMk/>
            <pc:sldMk cId="2937915315" sldId="259"/>
            <ac:cxnSpMk id="68" creationId="{BCE520D1-02E6-78AE-5804-BC7812951298}"/>
          </ac:cxnSpMkLst>
        </pc:cxnChg>
        <pc:cxnChg chg="add mod">
          <ac:chgData name="亮 前川" userId="d7d429a203bb0ce1" providerId="LiveId" clId="{7AFF765C-0B07-4E52-9314-BBFC3BBAE6FE}" dt="2023-07-28T00:18:40.514" v="35" actId="1076"/>
          <ac:cxnSpMkLst>
            <pc:docMk/>
            <pc:sldMk cId="2937915315" sldId="259"/>
            <ac:cxnSpMk id="99" creationId="{9A87E6F5-4EB7-4FF7-7176-333FC9DF40B9}"/>
          </ac:cxnSpMkLst>
        </pc:cxnChg>
        <pc:cxnChg chg="add mod">
          <ac:chgData name="亮 前川" userId="d7d429a203bb0ce1" providerId="LiveId" clId="{7AFF765C-0B07-4E52-9314-BBFC3BBAE6FE}" dt="2023-07-28T00:18:40.514" v="35" actId="1076"/>
          <ac:cxnSpMkLst>
            <pc:docMk/>
            <pc:sldMk cId="2937915315" sldId="259"/>
            <ac:cxnSpMk id="103" creationId="{FCCF3489-30B6-8CD8-2BB2-9844791BD463}"/>
          </ac:cxnSpMkLst>
        </pc:cxnChg>
        <pc:cxnChg chg="add mod">
          <ac:chgData name="亮 前川" userId="d7d429a203bb0ce1" providerId="LiveId" clId="{7AFF765C-0B07-4E52-9314-BBFC3BBAE6FE}" dt="2023-07-28T00:18:40.514" v="35" actId="1076"/>
          <ac:cxnSpMkLst>
            <pc:docMk/>
            <pc:sldMk cId="2937915315" sldId="259"/>
            <ac:cxnSpMk id="115" creationId="{AFE62E43-37E5-4CFB-4A7F-F7B2D5F6396A}"/>
          </ac:cxnSpMkLst>
        </pc:cxnChg>
        <pc:cxnChg chg="add mod">
          <ac:chgData name="亮 前川" userId="d7d429a203bb0ce1" providerId="LiveId" clId="{7AFF765C-0B07-4E52-9314-BBFC3BBAE6FE}" dt="2023-07-28T00:18:40.514" v="35" actId="1076"/>
          <ac:cxnSpMkLst>
            <pc:docMk/>
            <pc:sldMk cId="2937915315" sldId="259"/>
            <ac:cxnSpMk id="118" creationId="{778FF414-570A-D14F-27E0-08A449FD9BFD}"/>
          </ac:cxnSpMkLst>
        </pc:cxnChg>
        <pc:cxnChg chg="add mod">
          <ac:chgData name="亮 前川" userId="d7d429a203bb0ce1" providerId="LiveId" clId="{7AFF765C-0B07-4E52-9314-BBFC3BBAE6FE}" dt="2023-07-28T00:18:40.514" v="35" actId="1076"/>
          <ac:cxnSpMkLst>
            <pc:docMk/>
            <pc:sldMk cId="2937915315" sldId="259"/>
            <ac:cxnSpMk id="119" creationId="{EBF88C4D-811D-F618-6489-115BB7AFE386}"/>
          </ac:cxnSpMkLst>
        </pc:cxnChg>
        <pc:cxnChg chg="add mod">
          <ac:chgData name="亮 前川" userId="d7d429a203bb0ce1" providerId="LiveId" clId="{7AFF765C-0B07-4E52-9314-BBFC3BBAE6FE}" dt="2023-07-28T00:18:40.514" v="35" actId="1076"/>
          <ac:cxnSpMkLst>
            <pc:docMk/>
            <pc:sldMk cId="2937915315" sldId="259"/>
            <ac:cxnSpMk id="122" creationId="{885AE733-0D43-A38B-A787-366FC30D4325}"/>
          </ac:cxnSpMkLst>
        </pc:cxnChg>
        <pc:cxnChg chg="add mod">
          <ac:chgData name="亮 前川" userId="d7d429a203bb0ce1" providerId="LiveId" clId="{7AFF765C-0B07-4E52-9314-BBFC3BBAE6FE}" dt="2023-07-28T00:18:40.514" v="35" actId="1076"/>
          <ac:cxnSpMkLst>
            <pc:docMk/>
            <pc:sldMk cId="2937915315" sldId="259"/>
            <ac:cxnSpMk id="125" creationId="{26BC6477-F2B0-F3CC-3211-D9CFCE8844B2}"/>
          </ac:cxnSpMkLst>
        </pc:cxnChg>
        <pc:cxnChg chg="add mod">
          <ac:chgData name="亮 前川" userId="d7d429a203bb0ce1" providerId="LiveId" clId="{7AFF765C-0B07-4E52-9314-BBFC3BBAE6FE}" dt="2023-07-28T00:18:40.514" v="35" actId="1076"/>
          <ac:cxnSpMkLst>
            <pc:docMk/>
            <pc:sldMk cId="2937915315" sldId="259"/>
            <ac:cxnSpMk id="512" creationId="{97EB16C9-75DD-F41A-71AB-88AD988CCAC2}"/>
          </ac:cxnSpMkLst>
        </pc:cxnChg>
        <pc:cxnChg chg="add mod">
          <ac:chgData name="亮 前川" userId="d7d429a203bb0ce1" providerId="LiveId" clId="{7AFF765C-0B07-4E52-9314-BBFC3BBAE6FE}" dt="2023-07-28T00:18:40.514" v="35" actId="1076"/>
          <ac:cxnSpMkLst>
            <pc:docMk/>
            <pc:sldMk cId="2937915315" sldId="259"/>
            <ac:cxnSpMk id="518" creationId="{FF85F919-EAA2-9FE7-3B1E-770936033CBF}"/>
          </ac:cxnSpMkLst>
        </pc:cxnChg>
        <pc:cxnChg chg="add mod">
          <ac:chgData name="亮 前川" userId="d7d429a203bb0ce1" providerId="LiveId" clId="{7AFF765C-0B07-4E52-9314-BBFC3BBAE6FE}" dt="2023-07-28T00:18:40.514" v="35" actId="1076"/>
          <ac:cxnSpMkLst>
            <pc:docMk/>
            <pc:sldMk cId="2937915315" sldId="259"/>
            <ac:cxnSpMk id="521" creationId="{D5460AE8-8D2F-4EEB-BEA2-D5D80A24CC18}"/>
          </ac:cxnSpMkLst>
        </pc:cxnChg>
        <pc:cxnChg chg="add mod">
          <ac:chgData name="亮 前川" userId="d7d429a203bb0ce1" providerId="LiveId" clId="{7AFF765C-0B07-4E52-9314-BBFC3BBAE6FE}" dt="2023-07-28T00:18:40.514" v="35" actId="1076"/>
          <ac:cxnSpMkLst>
            <pc:docMk/>
            <pc:sldMk cId="2937915315" sldId="259"/>
            <ac:cxnSpMk id="524" creationId="{5432DE48-CAB7-12AA-E3FC-E9F2F29A8134}"/>
          </ac:cxnSpMkLst>
        </pc:cxnChg>
        <pc:cxnChg chg="add mod">
          <ac:chgData name="亮 前川" userId="d7d429a203bb0ce1" providerId="LiveId" clId="{7AFF765C-0B07-4E52-9314-BBFC3BBAE6FE}" dt="2023-07-28T00:18:40.514" v="35" actId="1076"/>
          <ac:cxnSpMkLst>
            <pc:docMk/>
            <pc:sldMk cId="2937915315" sldId="259"/>
            <ac:cxnSpMk id="527" creationId="{F2D565FC-58FF-CE39-80EE-596E3D47126C}"/>
          </ac:cxnSpMkLst>
        </pc:cxnChg>
        <pc:cxnChg chg="add mod">
          <ac:chgData name="亮 前川" userId="d7d429a203bb0ce1" providerId="LiveId" clId="{7AFF765C-0B07-4E52-9314-BBFC3BBAE6FE}" dt="2023-07-28T00:18:40.514" v="35" actId="1076"/>
          <ac:cxnSpMkLst>
            <pc:docMk/>
            <pc:sldMk cId="2937915315" sldId="259"/>
            <ac:cxnSpMk id="528" creationId="{BEB9E845-91F0-3BA5-2C2C-6F7B491C5E56}"/>
          </ac:cxnSpMkLst>
        </pc:cxnChg>
        <pc:cxnChg chg="add mod">
          <ac:chgData name="亮 前川" userId="d7d429a203bb0ce1" providerId="LiveId" clId="{7AFF765C-0B07-4E52-9314-BBFC3BBAE6FE}" dt="2023-07-28T00:18:40.514" v="35" actId="1076"/>
          <ac:cxnSpMkLst>
            <pc:docMk/>
            <pc:sldMk cId="2937915315" sldId="259"/>
            <ac:cxnSpMk id="529" creationId="{2CB2EDE7-6693-FCEE-9126-BFEFB8DAB827}"/>
          </ac:cxnSpMkLst>
        </pc:cxnChg>
        <pc:cxnChg chg="add mod">
          <ac:chgData name="亮 前川" userId="d7d429a203bb0ce1" providerId="LiveId" clId="{7AFF765C-0B07-4E52-9314-BBFC3BBAE6FE}" dt="2023-07-28T00:18:40.514" v="35" actId="1076"/>
          <ac:cxnSpMkLst>
            <pc:docMk/>
            <pc:sldMk cId="2937915315" sldId="259"/>
            <ac:cxnSpMk id="530" creationId="{37AFD6C2-2338-9D4B-2A72-C693B05BAB94}"/>
          </ac:cxnSpMkLst>
        </pc:cxnChg>
        <pc:cxnChg chg="add mod">
          <ac:chgData name="亮 前川" userId="d7d429a203bb0ce1" providerId="LiveId" clId="{7AFF765C-0B07-4E52-9314-BBFC3BBAE6FE}" dt="2023-07-28T00:18:40.514" v="35" actId="1076"/>
          <ac:cxnSpMkLst>
            <pc:docMk/>
            <pc:sldMk cId="2937915315" sldId="259"/>
            <ac:cxnSpMk id="531" creationId="{DD53AD06-B7EB-76C3-0185-0D69CA202B16}"/>
          </ac:cxnSpMkLst>
        </pc:cxnChg>
        <pc:cxnChg chg="add mod">
          <ac:chgData name="亮 前川" userId="d7d429a203bb0ce1" providerId="LiveId" clId="{7AFF765C-0B07-4E52-9314-BBFC3BBAE6FE}" dt="2023-07-28T00:20:48.044" v="58" actId="164"/>
          <ac:cxnSpMkLst>
            <pc:docMk/>
            <pc:sldMk cId="2937915315" sldId="259"/>
            <ac:cxnSpMk id="548" creationId="{25711C9D-1B76-AC39-2EB6-4ED60A395B66}"/>
          </ac:cxnSpMkLst>
        </pc:cxnChg>
        <pc:cxnChg chg="add mod">
          <ac:chgData name="亮 前川" userId="d7d429a203bb0ce1" providerId="LiveId" clId="{7AFF765C-0B07-4E52-9314-BBFC3BBAE6FE}" dt="2023-07-28T00:20:48.044" v="58" actId="164"/>
          <ac:cxnSpMkLst>
            <pc:docMk/>
            <pc:sldMk cId="2937915315" sldId="259"/>
            <ac:cxnSpMk id="549" creationId="{E21FDB3B-3A8F-74BB-1D2A-709B3D3E850D}"/>
          </ac:cxnSpMkLst>
        </pc:cxnChg>
        <pc:cxnChg chg="add mod">
          <ac:chgData name="亮 前川" userId="d7d429a203bb0ce1" providerId="LiveId" clId="{7AFF765C-0B07-4E52-9314-BBFC3BBAE6FE}" dt="2023-07-28T00:20:48.044" v="58" actId="164"/>
          <ac:cxnSpMkLst>
            <pc:docMk/>
            <pc:sldMk cId="2937915315" sldId="259"/>
            <ac:cxnSpMk id="550" creationId="{F5EADEB9-A333-5B1E-F595-D11FB75687F7}"/>
          </ac:cxnSpMkLst>
        </pc:cxnChg>
        <pc:cxnChg chg="add mod">
          <ac:chgData name="亮 前川" userId="d7d429a203bb0ce1" providerId="LiveId" clId="{7AFF765C-0B07-4E52-9314-BBFC3BBAE6FE}" dt="2023-07-28T00:20:48.044" v="58" actId="164"/>
          <ac:cxnSpMkLst>
            <pc:docMk/>
            <pc:sldMk cId="2937915315" sldId="259"/>
            <ac:cxnSpMk id="551" creationId="{32E4C347-42C4-D897-AF16-CF553443F536}"/>
          </ac:cxnSpMkLst>
        </pc:cxnChg>
      </pc:sldChg>
    </pc:docChg>
  </pc:docChgLst>
  <pc:docChgLst>
    <pc:chgData name="前川 亮" userId="d7d429a203bb0ce1" providerId="LiveId" clId="{23D4A040-24C4-4AB3-97AC-31CB29F26D07}"/>
    <pc:docChg chg="undo custSel modSld">
      <pc:chgData name="前川 亮" userId="d7d429a203bb0ce1" providerId="LiveId" clId="{23D4A040-24C4-4AB3-97AC-31CB29F26D07}" dt="2023-09-12T06:36:46.813" v="5538" actId="1076"/>
      <pc:docMkLst>
        <pc:docMk/>
      </pc:docMkLst>
      <pc:sldChg chg="addSp delSp modSp mod">
        <pc:chgData name="前川 亮" userId="d7d429a203bb0ce1" providerId="LiveId" clId="{23D4A040-24C4-4AB3-97AC-31CB29F26D07}" dt="2023-09-12T06:36:46.813" v="5538" actId="1076"/>
        <pc:sldMkLst>
          <pc:docMk/>
          <pc:sldMk cId="2937915315" sldId="259"/>
        </pc:sldMkLst>
        <pc:spChg chg="add mod">
          <ac:chgData name="前川 亮" userId="d7d429a203bb0ce1" providerId="LiveId" clId="{23D4A040-24C4-4AB3-97AC-31CB29F26D07}" dt="2023-09-05T02:05:23.826" v="4281" actId="1035"/>
          <ac:spMkLst>
            <pc:docMk/>
            <pc:sldMk cId="2937915315" sldId="259"/>
            <ac:spMk id="2" creationId="{C689F72B-F41A-102C-45FE-B75361F08073}"/>
          </ac:spMkLst>
        </pc:spChg>
        <pc:spChg chg="mod">
          <ac:chgData name="前川 亮" userId="d7d429a203bb0ce1" providerId="LiveId" clId="{23D4A040-24C4-4AB3-97AC-31CB29F26D07}" dt="2023-09-01T03:11:59.916" v="3994" actId="1037"/>
          <ac:spMkLst>
            <pc:docMk/>
            <pc:sldMk cId="2937915315" sldId="259"/>
            <ac:spMk id="3" creationId="{7796593C-7E9E-484D-A043-585C0CD844EB}"/>
          </ac:spMkLst>
        </pc:spChg>
        <pc:spChg chg="del">
          <ac:chgData name="前川 亮" userId="d7d429a203bb0ce1" providerId="LiveId" clId="{23D4A040-24C4-4AB3-97AC-31CB29F26D07}" dt="2023-08-31T08:02:37.883" v="108" actId="478"/>
          <ac:spMkLst>
            <pc:docMk/>
            <pc:sldMk cId="2937915315" sldId="259"/>
            <ac:spMk id="4" creationId="{AB7E4B7E-41D3-0823-2CFB-57C31421A60A}"/>
          </ac:spMkLst>
        </pc:spChg>
        <pc:spChg chg="mod">
          <ac:chgData name="前川 亮" userId="d7d429a203bb0ce1" providerId="LiveId" clId="{23D4A040-24C4-4AB3-97AC-31CB29F26D07}" dt="2023-09-05T02:05:53.540" v="4320" actId="1036"/>
          <ac:spMkLst>
            <pc:docMk/>
            <pc:sldMk cId="2937915315" sldId="259"/>
            <ac:spMk id="5" creationId="{5C9B0E40-35B7-4535-B41F-E986C0EFB4F2}"/>
          </ac:spMkLst>
        </pc:spChg>
        <pc:spChg chg="mod">
          <ac:chgData name="前川 亮" userId="d7d429a203bb0ce1" providerId="LiveId" clId="{23D4A040-24C4-4AB3-97AC-31CB29F26D07}" dt="2023-08-31T07:54:41.135" v="97" actId="1035"/>
          <ac:spMkLst>
            <pc:docMk/>
            <pc:sldMk cId="2937915315" sldId="259"/>
            <ac:spMk id="6" creationId="{00000000-0000-0000-0000-000000000000}"/>
          </ac:spMkLst>
        </pc:spChg>
        <pc:spChg chg="mod">
          <ac:chgData name="前川 亮" userId="d7d429a203bb0ce1" providerId="LiveId" clId="{23D4A040-24C4-4AB3-97AC-31CB29F26D07}" dt="2023-09-01T00:47:40.113" v="3125" actId="1076"/>
          <ac:spMkLst>
            <pc:docMk/>
            <pc:sldMk cId="2937915315" sldId="259"/>
            <ac:spMk id="7" creationId="{EADBD04F-72CE-2DA6-D0C9-987C6C784D9A}"/>
          </ac:spMkLst>
        </pc:spChg>
        <pc:spChg chg="del">
          <ac:chgData name="前川 亮" userId="d7d429a203bb0ce1" providerId="LiveId" clId="{23D4A040-24C4-4AB3-97AC-31CB29F26D07}" dt="2023-08-31T08:02:37.883" v="108" actId="478"/>
          <ac:spMkLst>
            <pc:docMk/>
            <pc:sldMk cId="2937915315" sldId="259"/>
            <ac:spMk id="8" creationId="{4525F596-59C5-4E47-9F90-C54B69ED242B}"/>
          </ac:spMkLst>
        </pc:spChg>
        <pc:spChg chg="add mod">
          <ac:chgData name="前川 亮" userId="d7d429a203bb0ce1" providerId="LiveId" clId="{23D4A040-24C4-4AB3-97AC-31CB29F26D07}" dt="2023-09-01T00:55:20.973" v="3601" actId="1035"/>
          <ac:spMkLst>
            <pc:docMk/>
            <pc:sldMk cId="2937915315" sldId="259"/>
            <ac:spMk id="8" creationId="{B75B153D-AEC6-2D59-B508-A87594C3FB8E}"/>
          </ac:spMkLst>
        </pc:spChg>
        <pc:spChg chg="mod">
          <ac:chgData name="前川 亮" userId="d7d429a203bb0ce1" providerId="LiveId" clId="{23D4A040-24C4-4AB3-97AC-31CB29F26D07}" dt="2023-08-31T07:54:43.658" v="103" actId="1035"/>
          <ac:spMkLst>
            <pc:docMk/>
            <pc:sldMk cId="2937915315" sldId="259"/>
            <ac:spMk id="9" creationId="{00000000-0000-0000-0000-000000000000}"/>
          </ac:spMkLst>
        </pc:spChg>
        <pc:spChg chg="del">
          <ac:chgData name="前川 亮" userId="d7d429a203bb0ce1" providerId="LiveId" clId="{23D4A040-24C4-4AB3-97AC-31CB29F26D07}" dt="2023-08-31T08:05:12.261" v="206" actId="478"/>
          <ac:spMkLst>
            <pc:docMk/>
            <pc:sldMk cId="2937915315" sldId="259"/>
            <ac:spMk id="11" creationId="{304A8C31-DF9E-0351-D47E-599C22ECED47}"/>
          </ac:spMkLst>
        </pc:spChg>
        <pc:spChg chg="add mod">
          <ac:chgData name="前川 亮" userId="d7d429a203bb0ce1" providerId="LiveId" clId="{23D4A040-24C4-4AB3-97AC-31CB29F26D07}" dt="2023-09-05T02:04:48.868" v="4251" actId="1036"/>
          <ac:spMkLst>
            <pc:docMk/>
            <pc:sldMk cId="2937915315" sldId="259"/>
            <ac:spMk id="11" creationId="{674E8C44-D49D-B52C-161E-FFBF937E897F}"/>
          </ac:spMkLst>
        </pc:spChg>
        <pc:spChg chg="del">
          <ac:chgData name="前川 亮" userId="d7d429a203bb0ce1" providerId="LiveId" clId="{23D4A040-24C4-4AB3-97AC-31CB29F26D07}" dt="2023-08-31T08:02:37.883" v="108" actId="478"/>
          <ac:spMkLst>
            <pc:docMk/>
            <pc:sldMk cId="2937915315" sldId="259"/>
            <ac:spMk id="12" creationId="{A0CD5CAB-6AF2-4547-86B0-97BF17B7454F}"/>
          </ac:spMkLst>
        </pc:spChg>
        <pc:spChg chg="add mod">
          <ac:chgData name="前川 亮" userId="d7d429a203bb0ce1" providerId="LiveId" clId="{23D4A040-24C4-4AB3-97AC-31CB29F26D07}" dt="2023-09-05T02:05:23.826" v="4281" actId="1035"/>
          <ac:spMkLst>
            <pc:docMk/>
            <pc:sldMk cId="2937915315" sldId="259"/>
            <ac:spMk id="12" creationId="{DC11E4E2-61CF-96D6-4E66-D241E0B63BBE}"/>
          </ac:spMkLst>
        </pc:spChg>
        <pc:spChg chg="del">
          <ac:chgData name="前川 亮" userId="d7d429a203bb0ce1" providerId="LiveId" clId="{23D4A040-24C4-4AB3-97AC-31CB29F26D07}" dt="2023-08-31T08:02:37.883" v="108" actId="478"/>
          <ac:spMkLst>
            <pc:docMk/>
            <pc:sldMk cId="2937915315" sldId="259"/>
            <ac:spMk id="14" creationId="{12F5C7DF-293F-2A0A-44D3-521C471F89D7}"/>
          </ac:spMkLst>
        </pc:spChg>
        <pc:spChg chg="add mod">
          <ac:chgData name="前川 亮" userId="d7d429a203bb0ce1" providerId="LiveId" clId="{23D4A040-24C4-4AB3-97AC-31CB29F26D07}" dt="2023-09-12T04:05:02.077" v="5516" actId="1035"/>
          <ac:spMkLst>
            <pc:docMk/>
            <pc:sldMk cId="2937915315" sldId="259"/>
            <ac:spMk id="14" creationId="{42B8B3EF-D6B2-27F5-4B0E-EF6450FC5D13}"/>
          </ac:spMkLst>
        </pc:spChg>
        <pc:spChg chg="del">
          <ac:chgData name="前川 亮" userId="d7d429a203bb0ce1" providerId="LiveId" clId="{23D4A040-24C4-4AB3-97AC-31CB29F26D07}" dt="2023-08-31T08:05:12.261" v="206" actId="478"/>
          <ac:spMkLst>
            <pc:docMk/>
            <pc:sldMk cId="2937915315" sldId="259"/>
            <ac:spMk id="15" creationId="{4CA8240C-CDC2-839F-59B9-973919BD6FF3}"/>
          </ac:spMkLst>
        </pc:spChg>
        <pc:spChg chg="add mod">
          <ac:chgData name="前川 亮" userId="d7d429a203bb0ce1" providerId="LiveId" clId="{23D4A040-24C4-4AB3-97AC-31CB29F26D07}" dt="2023-09-05T02:05:23.826" v="4281" actId="1035"/>
          <ac:spMkLst>
            <pc:docMk/>
            <pc:sldMk cId="2937915315" sldId="259"/>
            <ac:spMk id="15" creationId="{C129D7F2-F014-5502-7E1F-6B93B5A11F2B}"/>
          </ac:spMkLst>
        </pc:spChg>
        <pc:spChg chg="mod">
          <ac:chgData name="前川 亮" userId="d7d429a203bb0ce1" providerId="LiveId" clId="{23D4A040-24C4-4AB3-97AC-31CB29F26D07}" dt="2023-08-31T07:54:46.465" v="107" actId="1036"/>
          <ac:spMkLst>
            <pc:docMk/>
            <pc:sldMk cId="2937915315" sldId="259"/>
            <ac:spMk id="16" creationId="{269094C1-20BA-136F-C2E2-81847D0AC9F6}"/>
          </ac:spMkLst>
        </pc:spChg>
        <pc:spChg chg="mod">
          <ac:chgData name="前川 亮" userId="d7d429a203bb0ce1" providerId="LiveId" clId="{23D4A040-24C4-4AB3-97AC-31CB29F26D07}" dt="2023-09-12T02:43:19.194" v="4533" actId="20577"/>
          <ac:spMkLst>
            <pc:docMk/>
            <pc:sldMk cId="2937915315" sldId="259"/>
            <ac:spMk id="17" creationId="{38210358-4DE4-0073-E114-F81FA3CE9EA0}"/>
          </ac:spMkLst>
        </pc:spChg>
        <pc:spChg chg="del">
          <ac:chgData name="前川 亮" userId="d7d429a203bb0ce1" providerId="LiveId" clId="{23D4A040-24C4-4AB3-97AC-31CB29F26D07}" dt="2023-08-31T08:03:41.414" v="192" actId="478"/>
          <ac:spMkLst>
            <pc:docMk/>
            <pc:sldMk cId="2937915315" sldId="259"/>
            <ac:spMk id="18" creationId="{DA9D877E-E222-DDA0-9FD7-FFF8456D153A}"/>
          </ac:spMkLst>
        </pc:spChg>
        <pc:spChg chg="add mod">
          <ac:chgData name="前川 亮" userId="d7d429a203bb0ce1" providerId="LiveId" clId="{23D4A040-24C4-4AB3-97AC-31CB29F26D07}" dt="2023-09-05T02:05:23.826" v="4281" actId="1035"/>
          <ac:spMkLst>
            <pc:docMk/>
            <pc:sldMk cId="2937915315" sldId="259"/>
            <ac:spMk id="18" creationId="{E6EB86FF-AD41-94C8-B2CB-43264D3193CD}"/>
          </ac:spMkLst>
        </pc:spChg>
        <pc:spChg chg="add mod">
          <ac:chgData name="前川 亮" userId="d7d429a203bb0ce1" providerId="LiveId" clId="{23D4A040-24C4-4AB3-97AC-31CB29F26D07}" dt="2023-09-05T02:05:23.826" v="4281" actId="1035"/>
          <ac:spMkLst>
            <pc:docMk/>
            <pc:sldMk cId="2937915315" sldId="259"/>
            <ac:spMk id="19" creationId="{33AFA04A-F6E7-8B5D-D5BD-70AD891A6B43}"/>
          </ac:spMkLst>
        </pc:spChg>
        <pc:spChg chg="add mod">
          <ac:chgData name="前川 亮" userId="d7d429a203bb0ce1" providerId="LiveId" clId="{23D4A040-24C4-4AB3-97AC-31CB29F26D07}" dt="2023-08-31T08:02:47.575" v="127" actId="20577"/>
          <ac:spMkLst>
            <pc:docMk/>
            <pc:sldMk cId="2937915315" sldId="259"/>
            <ac:spMk id="19" creationId="{9A03E4D7-5A67-EDCF-C03B-D80367B54167}"/>
          </ac:spMkLst>
        </pc:spChg>
        <pc:spChg chg="add mod">
          <ac:chgData name="前川 亮" userId="d7d429a203bb0ce1" providerId="LiveId" clId="{23D4A040-24C4-4AB3-97AC-31CB29F26D07}" dt="2023-09-01T00:48:01.466" v="3133" actId="1076"/>
          <ac:spMkLst>
            <pc:docMk/>
            <pc:sldMk cId="2937915315" sldId="259"/>
            <ac:spMk id="20" creationId="{5837A4D0-F525-1C42-6742-638C04E07F6C}"/>
          </ac:spMkLst>
        </pc:spChg>
        <pc:spChg chg="mod">
          <ac:chgData name="前川 亮" userId="d7d429a203bb0ce1" providerId="LiveId" clId="{23D4A040-24C4-4AB3-97AC-31CB29F26D07}" dt="2023-09-05T02:05:53.540" v="4320" actId="1036"/>
          <ac:spMkLst>
            <pc:docMk/>
            <pc:sldMk cId="2937915315" sldId="259"/>
            <ac:spMk id="21" creationId="{4893112F-23F3-1F89-6967-C5FB434F54EF}"/>
          </ac:spMkLst>
        </pc:spChg>
        <pc:spChg chg="mod">
          <ac:chgData name="前川 亮" userId="d7d429a203bb0ce1" providerId="LiveId" clId="{23D4A040-24C4-4AB3-97AC-31CB29F26D07}" dt="2023-09-05T02:05:53.540" v="4320" actId="1036"/>
          <ac:spMkLst>
            <pc:docMk/>
            <pc:sldMk cId="2937915315" sldId="259"/>
            <ac:spMk id="22" creationId="{25E3AE0C-A1A6-89CD-EB92-384A17B97EBF}"/>
          </ac:spMkLst>
        </pc:spChg>
        <pc:spChg chg="mod">
          <ac:chgData name="前川 亮" userId="d7d429a203bb0ce1" providerId="LiveId" clId="{23D4A040-24C4-4AB3-97AC-31CB29F26D07}" dt="2023-09-05T02:05:53.540" v="4320" actId="1036"/>
          <ac:spMkLst>
            <pc:docMk/>
            <pc:sldMk cId="2937915315" sldId="259"/>
            <ac:spMk id="23" creationId="{149269E7-4C76-2154-520E-A2E9014038E4}"/>
          </ac:spMkLst>
        </pc:spChg>
        <pc:spChg chg="del">
          <ac:chgData name="前川 亮" userId="d7d429a203bb0ce1" providerId="LiveId" clId="{23D4A040-24C4-4AB3-97AC-31CB29F26D07}" dt="2023-08-31T08:05:12.261" v="206" actId="478"/>
          <ac:spMkLst>
            <pc:docMk/>
            <pc:sldMk cId="2937915315" sldId="259"/>
            <ac:spMk id="24" creationId="{1F6D3601-9BFF-25F2-CCAD-E6D1EDDE02C2}"/>
          </ac:spMkLst>
        </pc:spChg>
        <pc:spChg chg="del">
          <ac:chgData name="前川 亮" userId="d7d429a203bb0ce1" providerId="LiveId" clId="{23D4A040-24C4-4AB3-97AC-31CB29F26D07}" dt="2023-08-31T08:05:14.932" v="207" actId="478"/>
          <ac:spMkLst>
            <pc:docMk/>
            <pc:sldMk cId="2937915315" sldId="259"/>
            <ac:spMk id="25" creationId="{463B15B4-4445-EAEE-72AE-677CC53A9977}"/>
          </ac:spMkLst>
        </pc:spChg>
        <pc:spChg chg="del">
          <ac:chgData name="前川 亮" userId="d7d429a203bb0ce1" providerId="LiveId" clId="{23D4A040-24C4-4AB3-97AC-31CB29F26D07}" dt="2023-08-31T08:05:22.645" v="209" actId="478"/>
          <ac:spMkLst>
            <pc:docMk/>
            <pc:sldMk cId="2937915315" sldId="259"/>
            <ac:spMk id="28" creationId="{2ABC220B-5443-3594-8F5D-AC79DBD5DBED}"/>
          </ac:spMkLst>
        </pc:spChg>
        <pc:spChg chg="add mod">
          <ac:chgData name="前川 亮" userId="d7d429a203bb0ce1" providerId="LiveId" clId="{23D4A040-24C4-4AB3-97AC-31CB29F26D07}" dt="2023-09-04T00:19:06.086" v="4122" actId="1037"/>
          <ac:spMkLst>
            <pc:docMk/>
            <pc:sldMk cId="2937915315" sldId="259"/>
            <ac:spMk id="28" creationId="{4A0E1B6D-B533-31FD-F051-4104083C6C2B}"/>
          </ac:spMkLst>
        </pc:spChg>
        <pc:spChg chg="add mod">
          <ac:chgData name="前川 亮" userId="d7d429a203bb0ce1" providerId="LiveId" clId="{23D4A040-24C4-4AB3-97AC-31CB29F26D07}" dt="2023-09-04T00:18:59.539" v="4118" actId="1038"/>
          <ac:spMkLst>
            <pc:docMk/>
            <pc:sldMk cId="2937915315" sldId="259"/>
            <ac:spMk id="29" creationId="{5AB231E7-DCA0-6B35-E9A4-C28EE9BF3DA8}"/>
          </ac:spMkLst>
        </pc:spChg>
        <pc:spChg chg="del">
          <ac:chgData name="前川 亮" userId="d7d429a203bb0ce1" providerId="LiveId" clId="{23D4A040-24C4-4AB3-97AC-31CB29F26D07}" dt="2023-08-31T08:05:22.645" v="209" actId="478"/>
          <ac:spMkLst>
            <pc:docMk/>
            <pc:sldMk cId="2937915315" sldId="259"/>
            <ac:spMk id="29" creationId="{F678E331-86CF-EB53-60F7-F67DB4C2D8CC}"/>
          </ac:spMkLst>
        </pc:spChg>
        <pc:spChg chg="add mod">
          <ac:chgData name="前川 亮" userId="d7d429a203bb0ce1" providerId="LiveId" clId="{23D4A040-24C4-4AB3-97AC-31CB29F26D07}" dt="2023-09-04T00:19:02.635" v="4121" actId="1037"/>
          <ac:spMkLst>
            <pc:docMk/>
            <pc:sldMk cId="2937915315" sldId="259"/>
            <ac:spMk id="30" creationId="{5E26D737-EF35-F9BF-CD10-C724BAEFF90F}"/>
          </ac:spMkLst>
        </pc:spChg>
        <pc:spChg chg="del">
          <ac:chgData name="前川 亮" userId="d7d429a203bb0ce1" providerId="LiveId" clId="{23D4A040-24C4-4AB3-97AC-31CB29F26D07}" dt="2023-08-31T08:05:22.645" v="209" actId="478"/>
          <ac:spMkLst>
            <pc:docMk/>
            <pc:sldMk cId="2937915315" sldId="259"/>
            <ac:spMk id="30" creationId="{E30D7708-1E0D-C17E-3A92-63214B4F0C8D}"/>
          </ac:spMkLst>
        </pc:spChg>
        <pc:spChg chg="del">
          <ac:chgData name="前川 亮" userId="d7d429a203bb0ce1" providerId="LiveId" clId="{23D4A040-24C4-4AB3-97AC-31CB29F26D07}" dt="2023-08-31T08:05:22.645" v="209" actId="478"/>
          <ac:spMkLst>
            <pc:docMk/>
            <pc:sldMk cId="2937915315" sldId="259"/>
            <ac:spMk id="31" creationId="{0956B7B8-A869-9128-E2C9-32355452A37F}"/>
          </ac:spMkLst>
        </pc:spChg>
        <pc:spChg chg="add mod">
          <ac:chgData name="前川 亮" userId="d7d429a203bb0ce1" providerId="LiveId" clId="{23D4A040-24C4-4AB3-97AC-31CB29F26D07}" dt="2023-09-04T00:18:49.671" v="4113" actId="1037"/>
          <ac:spMkLst>
            <pc:docMk/>
            <pc:sldMk cId="2937915315" sldId="259"/>
            <ac:spMk id="31" creationId="{C16300A5-E6F6-C6DE-72B7-6FDC621F8920}"/>
          </ac:spMkLst>
        </pc:spChg>
        <pc:spChg chg="add mod">
          <ac:chgData name="前川 亮" userId="d7d429a203bb0ce1" providerId="LiveId" clId="{23D4A040-24C4-4AB3-97AC-31CB29F26D07}" dt="2023-09-01T03:11:59.916" v="3994" actId="1037"/>
          <ac:spMkLst>
            <pc:docMk/>
            <pc:sldMk cId="2937915315" sldId="259"/>
            <ac:spMk id="32" creationId="{BCDB3588-F61A-EEA8-7319-872D8BA945E0}"/>
          </ac:spMkLst>
        </pc:spChg>
        <pc:spChg chg="add mod">
          <ac:chgData name="前川 亮" userId="d7d429a203bb0ce1" providerId="LiveId" clId="{23D4A040-24C4-4AB3-97AC-31CB29F26D07}" dt="2023-09-04T00:18:49.671" v="4113" actId="1037"/>
          <ac:spMkLst>
            <pc:docMk/>
            <pc:sldMk cId="2937915315" sldId="259"/>
            <ac:spMk id="33" creationId="{8BBE8478-0CD5-9EFB-478F-445C6B0F20F3}"/>
          </ac:spMkLst>
        </pc:spChg>
        <pc:spChg chg="add del mod">
          <ac:chgData name="前川 亮" userId="d7d429a203bb0ce1" providerId="LiveId" clId="{23D4A040-24C4-4AB3-97AC-31CB29F26D07}" dt="2023-08-31T08:04:02.448" v="194"/>
          <ac:spMkLst>
            <pc:docMk/>
            <pc:sldMk cId="2937915315" sldId="259"/>
            <ac:spMk id="34" creationId="{8A141F05-0FF9-7142-ABB7-8D130C19A2AA}"/>
          </ac:spMkLst>
        </pc:spChg>
        <pc:spChg chg="add del mod">
          <ac:chgData name="前川 亮" userId="d7d429a203bb0ce1" providerId="LiveId" clId="{23D4A040-24C4-4AB3-97AC-31CB29F26D07}" dt="2023-08-31T13:11:54.992" v="667" actId="478"/>
          <ac:spMkLst>
            <pc:docMk/>
            <pc:sldMk cId="2937915315" sldId="259"/>
            <ac:spMk id="34" creationId="{FE02446E-987F-6627-2C08-930C6E0C4F03}"/>
          </ac:spMkLst>
        </pc:spChg>
        <pc:spChg chg="add mod">
          <ac:chgData name="前川 亮" userId="d7d429a203bb0ce1" providerId="LiveId" clId="{23D4A040-24C4-4AB3-97AC-31CB29F26D07}" dt="2023-09-05T02:05:23.826" v="4281" actId="1035"/>
          <ac:spMkLst>
            <pc:docMk/>
            <pc:sldMk cId="2937915315" sldId="259"/>
            <ac:spMk id="35" creationId="{181DFC83-E29A-EB31-9864-99CB0B54FE12}"/>
          </ac:spMkLst>
        </pc:spChg>
        <pc:spChg chg="add del mod">
          <ac:chgData name="前川 亮" userId="d7d429a203bb0ce1" providerId="LiveId" clId="{23D4A040-24C4-4AB3-97AC-31CB29F26D07}" dt="2023-08-31T13:11:55.736" v="668" actId="478"/>
          <ac:spMkLst>
            <pc:docMk/>
            <pc:sldMk cId="2937915315" sldId="259"/>
            <ac:spMk id="35" creationId="{6D2E788A-A89D-63CA-E669-9BD0C4D2E978}"/>
          </ac:spMkLst>
        </pc:spChg>
        <pc:spChg chg="mod">
          <ac:chgData name="前川 亮" userId="d7d429a203bb0ce1" providerId="LiveId" clId="{23D4A040-24C4-4AB3-97AC-31CB29F26D07}" dt="2023-09-12T03:27:07.294" v="5127" actId="1037"/>
          <ac:spMkLst>
            <pc:docMk/>
            <pc:sldMk cId="2937915315" sldId="259"/>
            <ac:spMk id="36" creationId="{B6BD4719-32E9-4879-BA00-F0C9DA0623A9}"/>
          </ac:spMkLst>
        </pc:spChg>
        <pc:spChg chg="mod">
          <ac:chgData name="前川 亮" userId="d7d429a203bb0ce1" providerId="LiveId" clId="{23D4A040-24C4-4AB3-97AC-31CB29F26D07}" dt="2023-09-12T03:27:11.029" v="5140" actId="1038"/>
          <ac:spMkLst>
            <pc:docMk/>
            <pc:sldMk cId="2937915315" sldId="259"/>
            <ac:spMk id="38" creationId="{A98B4E71-2A86-4361-A2C7-D819215EC0F2}"/>
          </ac:spMkLst>
        </pc:spChg>
        <pc:spChg chg="add mod">
          <ac:chgData name="前川 亮" userId="d7d429a203bb0ce1" providerId="LiveId" clId="{23D4A040-24C4-4AB3-97AC-31CB29F26D07}" dt="2023-09-05T02:05:23.826" v="4281" actId="1035"/>
          <ac:spMkLst>
            <pc:docMk/>
            <pc:sldMk cId="2937915315" sldId="259"/>
            <ac:spMk id="39" creationId="{5206910C-8B40-4B1A-0B9D-242AE85215C6}"/>
          </ac:spMkLst>
        </pc:spChg>
        <pc:spChg chg="add del mod">
          <ac:chgData name="前川 亮" userId="d7d429a203bb0ce1" providerId="LiveId" clId="{23D4A040-24C4-4AB3-97AC-31CB29F26D07}" dt="2023-09-01T00:06:23.697" v="1119" actId="767"/>
          <ac:spMkLst>
            <pc:docMk/>
            <pc:sldMk cId="2937915315" sldId="259"/>
            <ac:spMk id="40" creationId="{3DADECA8-5C42-1C05-02A1-6DD74F113779}"/>
          </ac:spMkLst>
        </pc:spChg>
        <pc:spChg chg="add del mod">
          <ac:chgData name="前川 亮" userId="d7d429a203bb0ce1" providerId="LiveId" clId="{23D4A040-24C4-4AB3-97AC-31CB29F26D07}" dt="2023-08-31T08:04:02.448" v="194"/>
          <ac:spMkLst>
            <pc:docMk/>
            <pc:sldMk cId="2937915315" sldId="259"/>
            <ac:spMk id="40" creationId="{D519D270-AF0E-453A-2510-166112842325}"/>
          </ac:spMkLst>
        </pc:spChg>
        <pc:spChg chg="add mod">
          <ac:chgData name="前川 亮" userId="d7d429a203bb0ce1" providerId="LiveId" clId="{23D4A040-24C4-4AB3-97AC-31CB29F26D07}" dt="2023-09-05T02:06:16.815" v="4352" actId="1036"/>
          <ac:spMkLst>
            <pc:docMk/>
            <pc:sldMk cId="2937915315" sldId="259"/>
            <ac:spMk id="41" creationId="{16C3CA56-C878-08AD-BFC3-6C223965EA7C}"/>
          </ac:spMkLst>
        </pc:spChg>
        <pc:spChg chg="del">
          <ac:chgData name="前川 亮" userId="d7d429a203bb0ce1" providerId="LiveId" clId="{23D4A040-24C4-4AB3-97AC-31CB29F26D07}" dt="2023-08-31T08:05:22.645" v="209" actId="478"/>
          <ac:spMkLst>
            <pc:docMk/>
            <pc:sldMk cId="2937915315" sldId="259"/>
            <ac:spMk id="41" creationId="{1A24DBB4-96E8-E51D-E118-152596F9F605}"/>
          </ac:spMkLst>
        </pc:spChg>
        <pc:spChg chg="add del mod">
          <ac:chgData name="前川 亮" userId="d7d429a203bb0ce1" providerId="LiveId" clId="{23D4A040-24C4-4AB3-97AC-31CB29F26D07}" dt="2023-08-31T08:04:02.448" v="194"/>
          <ac:spMkLst>
            <pc:docMk/>
            <pc:sldMk cId="2937915315" sldId="259"/>
            <ac:spMk id="42" creationId="{7ABCBC17-641D-7B0F-4872-FD30CD9C8BB4}"/>
          </ac:spMkLst>
        </pc:spChg>
        <pc:spChg chg="mod">
          <ac:chgData name="前川 亮" userId="d7d429a203bb0ce1" providerId="LiveId" clId="{23D4A040-24C4-4AB3-97AC-31CB29F26D07}" dt="2023-09-01T00:39:24.088" v="3117" actId="113"/>
          <ac:spMkLst>
            <pc:docMk/>
            <pc:sldMk cId="2937915315" sldId="259"/>
            <ac:spMk id="43" creationId="{99496A67-F230-4D23-BEF0-46B2F7B28808}"/>
          </ac:spMkLst>
        </pc:spChg>
        <pc:spChg chg="add del mod">
          <ac:chgData name="前川 亮" userId="d7d429a203bb0ce1" providerId="LiveId" clId="{23D4A040-24C4-4AB3-97AC-31CB29F26D07}" dt="2023-08-31T08:04:02.448" v="194"/>
          <ac:spMkLst>
            <pc:docMk/>
            <pc:sldMk cId="2937915315" sldId="259"/>
            <ac:spMk id="43" creationId="{B3F7F6EA-CC3A-744D-4162-E145C77FB7B3}"/>
          </ac:spMkLst>
        </pc:spChg>
        <pc:spChg chg="mod">
          <ac:chgData name="前川 亮" userId="d7d429a203bb0ce1" providerId="LiveId" clId="{23D4A040-24C4-4AB3-97AC-31CB29F26D07}" dt="2023-09-01T00:39:30.039" v="3119" actId="1076"/>
          <ac:spMkLst>
            <pc:docMk/>
            <pc:sldMk cId="2937915315" sldId="259"/>
            <ac:spMk id="44" creationId="{2C18760F-330B-40C4-B445-12D0C44E52CB}"/>
          </ac:spMkLst>
        </pc:spChg>
        <pc:spChg chg="add del mod">
          <ac:chgData name="前川 亮" userId="d7d429a203bb0ce1" providerId="LiveId" clId="{23D4A040-24C4-4AB3-97AC-31CB29F26D07}" dt="2023-08-31T08:04:02.448" v="194"/>
          <ac:spMkLst>
            <pc:docMk/>
            <pc:sldMk cId="2937915315" sldId="259"/>
            <ac:spMk id="44" creationId="{50C41041-0E95-E605-EDCC-D149621CFFAC}"/>
          </ac:spMkLst>
        </pc:spChg>
        <pc:spChg chg="mod">
          <ac:chgData name="前川 亮" userId="d7d429a203bb0ce1" providerId="LiveId" clId="{23D4A040-24C4-4AB3-97AC-31CB29F26D07}" dt="2023-08-31T12:20:52.315" v="390" actId="14100"/>
          <ac:spMkLst>
            <pc:docMk/>
            <pc:sldMk cId="2937915315" sldId="259"/>
            <ac:spMk id="45" creationId="{43C33C18-D59D-43BB-8243-47918DE2EF6C}"/>
          </ac:spMkLst>
        </pc:spChg>
        <pc:spChg chg="del">
          <ac:chgData name="前川 亮" userId="d7d429a203bb0ce1" providerId="LiveId" clId="{23D4A040-24C4-4AB3-97AC-31CB29F26D07}" dt="2023-08-31T08:05:22.645" v="209" actId="478"/>
          <ac:spMkLst>
            <pc:docMk/>
            <pc:sldMk cId="2937915315" sldId="259"/>
            <ac:spMk id="45" creationId="{D1A65BFC-0A73-43D5-3663-B54824D21DEC}"/>
          </ac:spMkLst>
        </pc:spChg>
        <pc:spChg chg="add mod">
          <ac:chgData name="前川 亮" userId="d7d429a203bb0ce1" providerId="LiveId" clId="{23D4A040-24C4-4AB3-97AC-31CB29F26D07}" dt="2023-09-12T03:18:42.755" v="4988" actId="1035"/>
          <ac:spMkLst>
            <pc:docMk/>
            <pc:sldMk cId="2937915315" sldId="259"/>
            <ac:spMk id="46" creationId="{23A039CF-7BB7-2417-7249-48202940A150}"/>
          </ac:spMkLst>
        </pc:spChg>
        <pc:spChg chg="add del mod">
          <ac:chgData name="前川 亮" userId="d7d429a203bb0ce1" providerId="LiveId" clId="{23D4A040-24C4-4AB3-97AC-31CB29F26D07}" dt="2023-08-31T08:04:02.448" v="194"/>
          <ac:spMkLst>
            <pc:docMk/>
            <pc:sldMk cId="2937915315" sldId="259"/>
            <ac:spMk id="46" creationId="{DD3359BF-7348-6281-F8EA-252A89E7CCB5}"/>
          </ac:spMkLst>
        </pc:spChg>
        <pc:spChg chg="add del">
          <ac:chgData name="前川 亮" userId="d7d429a203bb0ce1" providerId="LiveId" clId="{23D4A040-24C4-4AB3-97AC-31CB29F26D07}" dt="2023-09-12T02:45:31.445" v="4625" actId="22"/>
          <ac:spMkLst>
            <pc:docMk/>
            <pc:sldMk cId="2937915315" sldId="259"/>
            <ac:spMk id="47" creationId="{97BE9FD8-C787-BB60-F626-F9007266ACAD}"/>
          </ac:spMkLst>
        </pc:spChg>
        <pc:spChg chg="add del mod">
          <ac:chgData name="前川 亮" userId="d7d429a203bb0ce1" providerId="LiveId" clId="{23D4A040-24C4-4AB3-97AC-31CB29F26D07}" dt="2023-08-31T08:04:02.448" v="194"/>
          <ac:spMkLst>
            <pc:docMk/>
            <pc:sldMk cId="2937915315" sldId="259"/>
            <ac:spMk id="47" creationId="{EDC4F5A7-7B96-FA00-EA84-0015F3ACCEA9}"/>
          </ac:spMkLst>
        </pc:spChg>
        <pc:spChg chg="del">
          <ac:chgData name="前川 亮" userId="d7d429a203bb0ce1" providerId="LiveId" clId="{23D4A040-24C4-4AB3-97AC-31CB29F26D07}" dt="2023-08-31T12:20:08.053" v="352" actId="478"/>
          <ac:spMkLst>
            <pc:docMk/>
            <pc:sldMk cId="2937915315" sldId="259"/>
            <ac:spMk id="48" creationId="{64613CDF-8DA0-42AD-B3B7-4D95D3C5917B}"/>
          </ac:spMkLst>
        </pc:spChg>
        <pc:spChg chg="add del mod">
          <ac:chgData name="前川 亮" userId="d7d429a203bb0ce1" providerId="LiveId" clId="{23D4A040-24C4-4AB3-97AC-31CB29F26D07}" dt="2023-08-31T08:04:02.448" v="194"/>
          <ac:spMkLst>
            <pc:docMk/>
            <pc:sldMk cId="2937915315" sldId="259"/>
            <ac:spMk id="48" creationId="{7A053CF4-03A1-4CE2-E37A-835AF6BF27C1}"/>
          </ac:spMkLst>
        </pc:spChg>
        <pc:spChg chg="add mod">
          <ac:chgData name="前川 亮" userId="d7d429a203bb0ce1" providerId="LiveId" clId="{23D4A040-24C4-4AB3-97AC-31CB29F26D07}" dt="2023-09-12T03:27:38.504" v="5144" actId="1036"/>
          <ac:spMkLst>
            <pc:docMk/>
            <pc:sldMk cId="2937915315" sldId="259"/>
            <ac:spMk id="48" creationId="{9F511E48-BA32-C713-F41B-751AE45CFCEE}"/>
          </ac:spMkLst>
        </pc:spChg>
        <pc:spChg chg="add mod topLvl">
          <ac:chgData name="前川 亮" userId="d7d429a203bb0ce1" providerId="LiveId" clId="{23D4A040-24C4-4AB3-97AC-31CB29F26D07}" dt="2023-09-12T03:27:38.504" v="5144" actId="1036"/>
          <ac:spMkLst>
            <pc:docMk/>
            <pc:sldMk cId="2937915315" sldId="259"/>
            <ac:spMk id="49" creationId="{457B84D3-7DA6-01D5-A977-E4FC3B23DC7B}"/>
          </ac:spMkLst>
        </pc:spChg>
        <pc:spChg chg="del">
          <ac:chgData name="前川 亮" userId="d7d429a203bb0ce1" providerId="LiveId" clId="{23D4A040-24C4-4AB3-97AC-31CB29F26D07}" dt="2023-08-31T08:05:22.645" v="209" actId="478"/>
          <ac:spMkLst>
            <pc:docMk/>
            <pc:sldMk cId="2937915315" sldId="259"/>
            <ac:spMk id="50" creationId="{703BC912-9FED-6C94-1D8B-0FA706BE275C}"/>
          </ac:spMkLst>
        </pc:spChg>
        <pc:spChg chg="add mod topLvl">
          <ac:chgData name="前川 亮" userId="d7d429a203bb0ce1" providerId="LiveId" clId="{23D4A040-24C4-4AB3-97AC-31CB29F26D07}" dt="2023-09-12T03:27:38.504" v="5144" actId="1036"/>
          <ac:spMkLst>
            <pc:docMk/>
            <pc:sldMk cId="2937915315" sldId="259"/>
            <ac:spMk id="50" creationId="{90B82E25-9888-D741-0A5C-702807823388}"/>
          </ac:spMkLst>
        </pc:spChg>
        <pc:spChg chg="add mod topLvl">
          <ac:chgData name="前川 亮" userId="d7d429a203bb0ce1" providerId="LiveId" clId="{23D4A040-24C4-4AB3-97AC-31CB29F26D07}" dt="2023-09-12T03:27:38.504" v="5144" actId="1036"/>
          <ac:spMkLst>
            <pc:docMk/>
            <pc:sldMk cId="2937915315" sldId="259"/>
            <ac:spMk id="51" creationId="{47799DB1-9B4E-2EA7-3958-070D06FDA76B}"/>
          </ac:spMkLst>
        </pc:spChg>
        <pc:spChg chg="del">
          <ac:chgData name="前川 亮" userId="d7d429a203bb0ce1" providerId="LiveId" clId="{23D4A040-24C4-4AB3-97AC-31CB29F26D07}" dt="2023-08-31T08:05:22.645" v="209" actId="478"/>
          <ac:spMkLst>
            <pc:docMk/>
            <pc:sldMk cId="2937915315" sldId="259"/>
            <ac:spMk id="51" creationId="{FC89B4B4-D31B-1B27-E56F-82F0F7262D38}"/>
          </ac:spMkLst>
        </pc:spChg>
        <pc:spChg chg="add mod topLvl">
          <ac:chgData name="前川 亮" userId="d7d429a203bb0ce1" providerId="LiveId" clId="{23D4A040-24C4-4AB3-97AC-31CB29F26D07}" dt="2023-09-12T03:27:38.504" v="5144" actId="1036"/>
          <ac:spMkLst>
            <pc:docMk/>
            <pc:sldMk cId="2937915315" sldId="259"/>
            <ac:spMk id="52" creationId="{8C867AFE-F1FC-4A14-070B-BAFDAF2E9DF7}"/>
          </ac:spMkLst>
        </pc:spChg>
        <pc:spChg chg="del">
          <ac:chgData name="前川 亮" userId="d7d429a203bb0ce1" providerId="LiveId" clId="{23D4A040-24C4-4AB3-97AC-31CB29F26D07}" dt="2023-08-31T08:05:12.261" v="206" actId="478"/>
          <ac:spMkLst>
            <pc:docMk/>
            <pc:sldMk cId="2937915315" sldId="259"/>
            <ac:spMk id="52" creationId="{D97961EC-47F6-7CE2-F347-4E0229DEC5A6}"/>
          </ac:spMkLst>
        </pc:spChg>
        <pc:spChg chg="add mod topLvl">
          <ac:chgData name="前川 亮" userId="d7d429a203bb0ce1" providerId="LiveId" clId="{23D4A040-24C4-4AB3-97AC-31CB29F26D07}" dt="2023-09-12T03:27:38.504" v="5144" actId="1036"/>
          <ac:spMkLst>
            <pc:docMk/>
            <pc:sldMk cId="2937915315" sldId="259"/>
            <ac:spMk id="53" creationId="{23DD5CCE-CA97-F8B0-9E84-45A8209DE69E}"/>
          </ac:spMkLst>
        </pc:spChg>
        <pc:spChg chg="del">
          <ac:chgData name="前川 亮" userId="d7d429a203bb0ce1" providerId="LiveId" clId="{23D4A040-24C4-4AB3-97AC-31CB29F26D07}" dt="2023-08-31T08:05:12.261" v="206" actId="478"/>
          <ac:spMkLst>
            <pc:docMk/>
            <pc:sldMk cId="2937915315" sldId="259"/>
            <ac:spMk id="53" creationId="{6AE1515C-8AA2-3E40-965D-7F5AF0501019}"/>
          </ac:spMkLst>
        </pc:spChg>
        <pc:spChg chg="add del mod">
          <ac:chgData name="前川 亮" userId="d7d429a203bb0ce1" providerId="LiveId" clId="{23D4A040-24C4-4AB3-97AC-31CB29F26D07}" dt="2023-08-31T08:04:02.448" v="194"/>
          <ac:spMkLst>
            <pc:docMk/>
            <pc:sldMk cId="2937915315" sldId="259"/>
            <ac:spMk id="54" creationId="{7AAF90A6-17BC-B9EF-9885-B6E832374CCC}"/>
          </ac:spMkLst>
        </pc:spChg>
        <pc:spChg chg="add mod topLvl">
          <ac:chgData name="前川 亮" userId="d7d429a203bb0ce1" providerId="LiveId" clId="{23D4A040-24C4-4AB3-97AC-31CB29F26D07}" dt="2023-09-12T03:27:38.504" v="5144" actId="1036"/>
          <ac:spMkLst>
            <pc:docMk/>
            <pc:sldMk cId="2937915315" sldId="259"/>
            <ac:spMk id="55" creationId="{AC405886-4283-1911-0C08-DF6AF542ABF1}"/>
          </ac:spMkLst>
        </pc:spChg>
        <pc:spChg chg="add del mod">
          <ac:chgData name="前川 亮" userId="d7d429a203bb0ce1" providerId="LiveId" clId="{23D4A040-24C4-4AB3-97AC-31CB29F26D07}" dt="2023-08-31T08:04:02.448" v="194"/>
          <ac:spMkLst>
            <pc:docMk/>
            <pc:sldMk cId="2937915315" sldId="259"/>
            <ac:spMk id="55" creationId="{F831B98F-0EAF-CD9A-ACA6-721D4005DBFD}"/>
          </ac:spMkLst>
        </pc:spChg>
        <pc:spChg chg="add del mod">
          <ac:chgData name="前川 亮" userId="d7d429a203bb0ce1" providerId="LiveId" clId="{23D4A040-24C4-4AB3-97AC-31CB29F26D07}" dt="2023-09-01T00:21:06.888" v="2113"/>
          <ac:spMkLst>
            <pc:docMk/>
            <pc:sldMk cId="2937915315" sldId="259"/>
            <ac:spMk id="56" creationId="{32F80958-4445-659C-B2DA-DDC5411BB52D}"/>
          </ac:spMkLst>
        </pc:spChg>
        <pc:spChg chg="add mod topLvl">
          <ac:chgData name="前川 亮" userId="d7d429a203bb0ce1" providerId="LiveId" clId="{23D4A040-24C4-4AB3-97AC-31CB29F26D07}" dt="2023-09-12T03:27:38.504" v="5144" actId="1036"/>
          <ac:spMkLst>
            <pc:docMk/>
            <pc:sldMk cId="2937915315" sldId="259"/>
            <ac:spMk id="57" creationId="{0069D603-28CD-BDB1-A104-D0CA82DFA08B}"/>
          </ac:spMkLst>
        </pc:spChg>
        <pc:spChg chg="add del mod">
          <ac:chgData name="前川 亮" userId="d7d429a203bb0ce1" providerId="LiveId" clId="{23D4A040-24C4-4AB3-97AC-31CB29F26D07}" dt="2023-08-31T08:04:02.448" v="194"/>
          <ac:spMkLst>
            <pc:docMk/>
            <pc:sldMk cId="2937915315" sldId="259"/>
            <ac:spMk id="57" creationId="{AD3EFBF1-24F1-1CE4-C839-B4969E5308EA}"/>
          </ac:spMkLst>
        </pc:spChg>
        <pc:spChg chg="del">
          <ac:chgData name="前川 亮" userId="d7d429a203bb0ce1" providerId="LiveId" clId="{23D4A040-24C4-4AB3-97AC-31CB29F26D07}" dt="2023-08-31T08:05:22.645" v="209" actId="478"/>
          <ac:spMkLst>
            <pc:docMk/>
            <pc:sldMk cId="2937915315" sldId="259"/>
            <ac:spMk id="58" creationId="{34BA5A92-0533-A7DF-0CA9-051BD3FA3FC6}"/>
          </ac:spMkLst>
        </pc:spChg>
        <pc:spChg chg="add mod topLvl">
          <ac:chgData name="前川 亮" userId="d7d429a203bb0ce1" providerId="LiveId" clId="{23D4A040-24C4-4AB3-97AC-31CB29F26D07}" dt="2023-09-12T03:27:38.504" v="5144" actId="1036"/>
          <ac:spMkLst>
            <pc:docMk/>
            <pc:sldMk cId="2937915315" sldId="259"/>
            <ac:spMk id="58" creationId="{C30C578A-BA86-2643-0B3E-09086100E07B}"/>
          </ac:spMkLst>
        </pc:spChg>
        <pc:spChg chg="add mod topLvl">
          <ac:chgData name="前川 亮" userId="d7d429a203bb0ce1" providerId="LiveId" clId="{23D4A040-24C4-4AB3-97AC-31CB29F26D07}" dt="2023-09-12T03:27:38.504" v="5144" actId="1036"/>
          <ac:spMkLst>
            <pc:docMk/>
            <pc:sldMk cId="2937915315" sldId="259"/>
            <ac:spMk id="59" creationId="{175C376C-CAE1-D080-616A-4000993B6237}"/>
          </ac:spMkLst>
        </pc:spChg>
        <pc:spChg chg="del">
          <ac:chgData name="前川 亮" userId="d7d429a203bb0ce1" providerId="LiveId" clId="{23D4A040-24C4-4AB3-97AC-31CB29F26D07}" dt="2023-08-31T08:05:22.645" v="209" actId="478"/>
          <ac:spMkLst>
            <pc:docMk/>
            <pc:sldMk cId="2937915315" sldId="259"/>
            <ac:spMk id="59" creationId="{E8B458A1-87BB-9C3E-F1B3-333AEE854899}"/>
          </ac:spMkLst>
        </pc:spChg>
        <pc:spChg chg="del">
          <ac:chgData name="前川 亮" userId="d7d429a203bb0ce1" providerId="LiveId" clId="{23D4A040-24C4-4AB3-97AC-31CB29F26D07}" dt="2023-08-31T08:05:22.645" v="209" actId="478"/>
          <ac:spMkLst>
            <pc:docMk/>
            <pc:sldMk cId="2937915315" sldId="259"/>
            <ac:spMk id="60" creationId="{99FA4BDF-F962-1790-3B29-0A141D6465F8}"/>
          </ac:spMkLst>
        </pc:spChg>
        <pc:spChg chg="add mod topLvl">
          <ac:chgData name="前川 亮" userId="d7d429a203bb0ce1" providerId="LiveId" clId="{23D4A040-24C4-4AB3-97AC-31CB29F26D07}" dt="2023-09-12T03:27:38.504" v="5144" actId="1036"/>
          <ac:spMkLst>
            <pc:docMk/>
            <pc:sldMk cId="2937915315" sldId="259"/>
            <ac:spMk id="60" creationId="{FFB85591-21D8-99A7-50D9-ADBB214163A3}"/>
          </ac:spMkLst>
        </pc:spChg>
        <pc:spChg chg="del">
          <ac:chgData name="前川 亮" userId="d7d429a203bb0ce1" providerId="LiveId" clId="{23D4A040-24C4-4AB3-97AC-31CB29F26D07}" dt="2023-08-31T08:05:22.645" v="209" actId="478"/>
          <ac:spMkLst>
            <pc:docMk/>
            <pc:sldMk cId="2937915315" sldId="259"/>
            <ac:spMk id="61" creationId="{5BA524CD-E3C5-CDE9-3E39-CE26886B5E2B}"/>
          </ac:spMkLst>
        </pc:spChg>
        <pc:spChg chg="add mod">
          <ac:chgData name="前川 亮" userId="d7d429a203bb0ce1" providerId="LiveId" clId="{23D4A040-24C4-4AB3-97AC-31CB29F26D07}" dt="2023-09-01T00:23:02.188" v="2226" actId="164"/>
          <ac:spMkLst>
            <pc:docMk/>
            <pc:sldMk cId="2937915315" sldId="259"/>
            <ac:spMk id="61" creationId="{C93C9212-8C8B-163D-68F0-30EC66B9F75F}"/>
          </ac:spMkLst>
        </pc:spChg>
        <pc:spChg chg="del">
          <ac:chgData name="前川 亮" userId="d7d429a203bb0ce1" providerId="LiveId" clId="{23D4A040-24C4-4AB3-97AC-31CB29F26D07}" dt="2023-08-31T08:05:18.181" v="208" actId="478"/>
          <ac:spMkLst>
            <pc:docMk/>
            <pc:sldMk cId="2937915315" sldId="259"/>
            <ac:spMk id="62" creationId="{320A88D6-554D-C125-40A7-D89AC5502455}"/>
          </ac:spMkLst>
        </pc:spChg>
        <pc:spChg chg="del">
          <ac:chgData name="前川 亮" userId="d7d429a203bb0ce1" providerId="LiveId" clId="{23D4A040-24C4-4AB3-97AC-31CB29F26D07}" dt="2023-08-31T08:05:18.181" v="208" actId="478"/>
          <ac:spMkLst>
            <pc:docMk/>
            <pc:sldMk cId="2937915315" sldId="259"/>
            <ac:spMk id="64" creationId="{CA2D0152-EF6B-D7F1-5A17-51DA08F596E8}"/>
          </ac:spMkLst>
        </pc:spChg>
        <pc:spChg chg="mod">
          <ac:chgData name="前川 亮" userId="d7d429a203bb0ce1" providerId="LiveId" clId="{23D4A040-24C4-4AB3-97AC-31CB29F26D07}" dt="2023-09-04T03:37:00.298" v="4189" actId="1076"/>
          <ac:spMkLst>
            <pc:docMk/>
            <pc:sldMk cId="2937915315" sldId="259"/>
            <ac:spMk id="64" creationId="{EAA819C2-098D-45CC-A5D8-99DDBD2BC8BB}"/>
          </ac:spMkLst>
        </pc:spChg>
        <pc:spChg chg="del">
          <ac:chgData name="前川 亮" userId="d7d429a203bb0ce1" providerId="LiveId" clId="{23D4A040-24C4-4AB3-97AC-31CB29F26D07}" dt="2023-08-31T08:05:18.181" v="208" actId="478"/>
          <ac:spMkLst>
            <pc:docMk/>
            <pc:sldMk cId="2937915315" sldId="259"/>
            <ac:spMk id="65" creationId="{9117BB11-62A5-459B-E8E3-C6BA78D290D3}"/>
          </ac:spMkLst>
        </pc:spChg>
        <pc:spChg chg="del">
          <ac:chgData name="前川 亮" userId="d7d429a203bb0ce1" providerId="LiveId" clId="{23D4A040-24C4-4AB3-97AC-31CB29F26D07}" dt="2023-08-31T08:05:18.181" v="208" actId="478"/>
          <ac:spMkLst>
            <pc:docMk/>
            <pc:sldMk cId="2937915315" sldId="259"/>
            <ac:spMk id="66" creationId="{6AC432F4-BF3A-AA81-E972-B4BEAA2EF3BF}"/>
          </ac:spMkLst>
        </pc:spChg>
        <pc:spChg chg="del">
          <ac:chgData name="前川 亮" userId="d7d429a203bb0ce1" providerId="LiveId" clId="{23D4A040-24C4-4AB3-97AC-31CB29F26D07}" dt="2023-08-31T08:02:37.883" v="108" actId="478"/>
          <ac:spMkLst>
            <pc:docMk/>
            <pc:sldMk cId="2937915315" sldId="259"/>
            <ac:spMk id="67" creationId="{8C7D2B27-86F5-BB23-3785-238A8C298236}"/>
          </ac:spMkLst>
        </pc:spChg>
        <pc:spChg chg="del">
          <ac:chgData name="前川 亮" userId="d7d429a203bb0ce1" providerId="LiveId" clId="{23D4A040-24C4-4AB3-97AC-31CB29F26D07}" dt="2023-08-31T08:02:37.883" v="108" actId="478"/>
          <ac:spMkLst>
            <pc:docMk/>
            <pc:sldMk cId="2937915315" sldId="259"/>
            <ac:spMk id="68" creationId="{115584CC-B18D-DB20-8558-5E88CC8DAF20}"/>
          </ac:spMkLst>
        </pc:spChg>
        <pc:spChg chg="del">
          <ac:chgData name="前川 亮" userId="d7d429a203bb0ce1" providerId="LiveId" clId="{23D4A040-24C4-4AB3-97AC-31CB29F26D07}" dt="2023-08-31T08:03:41.414" v="192" actId="478"/>
          <ac:spMkLst>
            <pc:docMk/>
            <pc:sldMk cId="2937915315" sldId="259"/>
            <ac:spMk id="69" creationId="{E05AF72A-B851-5864-7DA6-E86242869966}"/>
          </ac:spMkLst>
        </pc:spChg>
        <pc:spChg chg="del">
          <ac:chgData name="前川 亮" userId="d7d429a203bb0ce1" providerId="LiveId" clId="{23D4A040-24C4-4AB3-97AC-31CB29F26D07}" dt="2023-08-31T08:03:41.414" v="192" actId="478"/>
          <ac:spMkLst>
            <pc:docMk/>
            <pc:sldMk cId="2937915315" sldId="259"/>
            <ac:spMk id="70" creationId="{25292BBA-7C50-4721-2ED0-2D8EBFF01900}"/>
          </ac:spMkLst>
        </pc:spChg>
        <pc:spChg chg="del">
          <ac:chgData name="前川 亮" userId="d7d429a203bb0ce1" providerId="LiveId" clId="{23D4A040-24C4-4AB3-97AC-31CB29F26D07}" dt="2023-08-31T08:03:41.414" v="192" actId="478"/>
          <ac:spMkLst>
            <pc:docMk/>
            <pc:sldMk cId="2937915315" sldId="259"/>
            <ac:spMk id="73" creationId="{991A430C-A94A-A17E-4362-1FA26B0D03AB}"/>
          </ac:spMkLst>
        </pc:spChg>
        <pc:spChg chg="del">
          <ac:chgData name="前川 亮" userId="d7d429a203bb0ce1" providerId="LiveId" clId="{23D4A040-24C4-4AB3-97AC-31CB29F26D07}" dt="2023-08-31T12:20:08.053" v="352" actId="478"/>
          <ac:spMkLst>
            <pc:docMk/>
            <pc:sldMk cId="2937915315" sldId="259"/>
            <ac:spMk id="75" creationId="{15E08412-90C1-4FE5-8402-9CE20EAE7819}"/>
          </ac:spMkLst>
        </pc:spChg>
        <pc:spChg chg="del">
          <ac:chgData name="前川 亮" userId="d7d429a203bb0ce1" providerId="LiveId" clId="{23D4A040-24C4-4AB3-97AC-31CB29F26D07}" dt="2023-08-31T12:20:08.053" v="352" actId="478"/>
          <ac:spMkLst>
            <pc:docMk/>
            <pc:sldMk cId="2937915315" sldId="259"/>
            <ac:spMk id="76" creationId="{02DCF772-7CFB-41DB-A56B-68E8C77C10D5}"/>
          </ac:spMkLst>
        </pc:spChg>
        <pc:spChg chg="add mod">
          <ac:chgData name="前川 亮" userId="d7d429a203bb0ce1" providerId="LiveId" clId="{23D4A040-24C4-4AB3-97AC-31CB29F26D07}" dt="2023-09-01T03:13:36" v="4034" actId="20577"/>
          <ac:spMkLst>
            <pc:docMk/>
            <pc:sldMk cId="2937915315" sldId="259"/>
            <ac:spMk id="76" creationId="{EC6204CC-8F9C-3397-933F-2F541B26AA4D}"/>
          </ac:spMkLst>
        </pc:spChg>
        <pc:spChg chg="mod">
          <ac:chgData name="前川 亮" userId="d7d429a203bb0ce1" providerId="LiveId" clId="{23D4A040-24C4-4AB3-97AC-31CB29F26D07}" dt="2023-09-04T00:17:29.070" v="4095" actId="20577"/>
          <ac:spMkLst>
            <pc:docMk/>
            <pc:sldMk cId="2937915315" sldId="259"/>
            <ac:spMk id="77" creationId="{567284A7-FE5E-451E-9C67-05EBA7793BC2}"/>
          </ac:spMkLst>
        </pc:spChg>
        <pc:spChg chg="add del mod">
          <ac:chgData name="前川 亮" userId="d7d429a203bb0ce1" providerId="LiveId" clId="{23D4A040-24C4-4AB3-97AC-31CB29F26D07}" dt="2023-08-31T08:04:02.448" v="194"/>
          <ac:spMkLst>
            <pc:docMk/>
            <pc:sldMk cId="2937915315" sldId="259"/>
            <ac:spMk id="77" creationId="{FE29AEF7-83A2-BBE0-8ACA-A21258D3CD55}"/>
          </ac:spMkLst>
        </pc:spChg>
        <pc:spChg chg="add del mod">
          <ac:chgData name="前川 亮" userId="d7d429a203bb0ce1" providerId="LiveId" clId="{23D4A040-24C4-4AB3-97AC-31CB29F26D07}" dt="2023-08-31T08:04:02.448" v="194"/>
          <ac:spMkLst>
            <pc:docMk/>
            <pc:sldMk cId="2937915315" sldId="259"/>
            <ac:spMk id="78" creationId="{C9CAF49D-908A-17E2-6767-3A425F034EF5}"/>
          </ac:spMkLst>
        </pc:spChg>
        <pc:spChg chg="add mod">
          <ac:chgData name="前川 亮" userId="d7d429a203bb0ce1" providerId="LiveId" clId="{23D4A040-24C4-4AB3-97AC-31CB29F26D07}" dt="2023-09-01T03:13:33.379" v="4032" actId="20577"/>
          <ac:spMkLst>
            <pc:docMk/>
            <pc:sldMk cId="2937915315" sldId="259"/>
            <ac:spMk id="78" creationId="{F23F9A74-2EDF-29D6-715C-029E54C663E1}"/>
          </ac:spMkLst>
        </pc:spChg>
        <pc:spChg chg="add del mod">
          <ac:chgData name="前川 亮" userId="d7d429a203bb0ce1" providerId="LiveId" clId="{23D4A040-24C4-4AB3-97AC-31CB29F26D07}" dt="2023-08-31T08:04:02.448" v="194"/>
          <ac:spMkLst>
            <pc:docMk/>
            <pc:sldMk cId="2937915315" sldId="259"/>
            <ac:spMk id="79" creationId="{51FFB562-33D5-E5FD-0B0D-506BF28AA51A}"/>
          </ac:spMkLst>
        </pc:spChg>
        <pc:spChg chg="add mod">
          <ac:chgData name="前川 亮" userId="d7d429a203bb0ce1" providerId="LiveId" clId="{23D4A040-24C4-4AB3-97AC-31CB29F26D07}" dt="2023-09-01T03:13:29.956" v="4030" actId="20577"/>
          <ac:spMkLst>
            <pc:docMk/>
            <pc:sldMk cId="2937915315" sldId="259"/>
            <ac:spMk id="79" creationId="{956852D0-3600-8969-98AB-05FC1AC28FBC}"/>
          </ac:spMkLst>
        </pc:spChg>
        <pc:spChg chg="add del mod">
          <ac:chgData name="前川 亮" userId="d7d429a203bb0ce1" providerId="LiveId" clId="{23D4A040-24C4-4AB3-97AC-31CB29F26D07}" dt="2023-08-31T08:04:02.448" v="194"/>
          <ac:spMkLst>
            <pc:docMk/>
            <pc:sldMk cId="2937915315" sldId="259"/>
            <ac:spMk id="80" creationId="{32ED00CC-E9A3-8C18-DA81-2AF7E9148657}"/>
          </ac:spMkLst>
        </pc:spChg>
        <pc:spChg chg="add del mod">
          <ac:chgData name="前川 亮" userId="d7d429a203bb0ce1" providerId="LiveId" clId="{23D4A040-24C4-4AB3-97AC-31CB29F26D07}" dt="2023-08-31T08:04:02.448" v="194"/>
          <ac:spMkLst>
            <pc:docMk/>
            <pc:sldMk cId="2937915315" sldId="259"/>
            <ac:spMk id="81" creationId="{8581E6CA-E02B-362F-5537-22601C8DEED1}"/>
          </ac:spMkLst>
        </pc:spChg>
        <pc:spChg chg="mod">
          <ac:chgData name="前川 亮" userId="d7d429a203bb0ce1" providerId="LiveId" clId="{23D4A040-24C4-4AB3-97AC-31CB29F26D07}" dt="2023-09-01T03:11:59.916" v="3994" actId="1037"/>
          <ac:spMkLst>
            <pc:docMk/>
            <pc:sldMk cId="2937915315" sldId="259"/>
            <ac:spMk id="82" creationId="{5F3103A2-6BA3-4074-9229-462D11611E08}"/>
          </ac:spMkLst>
        </pc:spChg>
        <pc:spChg chg="add del mod">
          <ac:chgData name="前川 亮" userId="d7d429a203bb0ce1" providerId="LiveId" clId="{23D4A040-24C4-4AB3-97AC-31CB29F26D07}" dt="2023-08-31T08:04:02.448" v="194"/>
          <ac:spMkLst>
            <pc:docMk/>
            <pc:sldMk cId="2937915315" sldId="259"/>
            <ac:spMk id="82" creationId="{B155F9C1-3FA6-99FA-0267-AEB6124E8A3C}"/>
          </ac:spMkLst>
        </pc:spChg>
        <pc:spChg chg="mod">
          <ac:chgData name="前川 亮" userId="d7d429a203bb0ce1" providerId="LiveId" clId="{23D4A040-24C4-4AB3-97AC-31CB29F26D07}" dt="2023-09-01T03:11:59.916" v="3994" actId="1037"/>
          <ac:spMkLst>
            <pc:docMk/>
            <pc:sldMk cId="2937915315" sldId="259"/>
            <ac:spMk id="83" creationId="{732439AC-EBDF-4FEB-B629-FEE1705501AD}"/>
          </ac:spMkLst>
        </pc:spChg>
        <pc:spChg chg="add del mod">
          <ac:chgData name="前川 亮" userId="d7d429a203bb0ce1" providerId="LiveId" clId="{23D4A040-24C4-4AB3-97AC-31CB29F26D07}" dt="2023-08-31T08:04:02.448" v="194"/>
          <ac:spMkLst>
            <pc:docMk/>
            <pc:sldMk cId="2937915315" sldId="259"/>
            <ac:spMk id="83" creationId="{80A4CC9C-26F9-B444-36CB-7D2C8A95EB1D}"/>
          </ac:spMkLst>
        </pc:spChg>
        <pc:spChg chg="mod">
          <ac:chgData name="前川 亮" userId="d7d429a203bb0ce1" providerId="LiveId" clId="{23D4A040-24C4-4AB3-97AC-31CB29F26D07}" dt="2023-09-01T03:11:59.916" v="3994" actId="1037"/>
          <ac:spMkLst>
            <pc:docMk/>
            <pc:sldMk cId="2937915315" sldId="259"/>
            <ac:spMk id="84" creationId="{CC64E6F3-B620-4CB0-89AC-26575BD75742}"/>
          </ac:spMkLst>
        </pc:spChg>
        <pc:spChg chg="add del mod">
          <ac:chgData name="前川 亮" userId="d7d429a203bb0ce1" providerId="LiveId" clId="{23D4A040-24C4-4AB3-97AC-31CB29F26D07}" dt="2023-08-31T08:04:02.448" v="194"/>
          <ac:spMkLst>
            <pc:docMk/>
            <pc:sldMk cId="2937915315" sldId="259"/>
            <ac:spMk id="84" creationId="{FC4E0A92-1D47-721A-2F25-36F2368DB016}"/>
          </ac:spMkLst>
        </pc:spChg>
        <pc:spChg chg="mod">
          <ac:chgData name="前川 亮" userId="d7d429a203bb0ce1" providerId="LiveId" clId="{23D4A040-24C4-4AB3-97AC-31CB29F26D07}" dt="2023-09-01T03:11:59.916" v="3994" actId="1037"/>
          <ac:spMkLst>
            <pc:docMk/>
            <pc:sldMk cId="2937915315" sldId="259"/>
            <ac:spMk id="85" creationId="{554EFCD6-B358-49DD-907F-B7AE8C0D36BC}"/>
          </ac:spMkLst>
        </pc:spChg>
        <pc:spChg chg="add del mod">
          <ac:chgData name="前川 亮" userId="d7d429a203bb0ce1" providerId="LiveId" clId="{23D4A040-24C4-4AB3-97AC-31CB29F26D07}" dt="2023-08-31T08:04:02.448" v="194"/>
          <ac:spMkLst>
            <pc:docMk/>
            <pc:sldMk cId="2937915315" sldId="259"/>
            <ac:spMk id="85" creationId="{EA5411E1-0D28-B738-D847-A0DC16AD274B}"/>
          </ac:spMkLst>
        </pc:spChg>
        <pc:spChg chg="add del mod">
          <ac:chgData name="前川 亮" userId="d7d429a203bb0ce1" providerId="LiveId" clId="{23D4A040-24C4-4AB3-97AC-31CB29F26D07}" dt="2023-08-31T08:04:16.311" v="196"/>
          <ac:spMkLst>
            <pc:docMk/>
            <pc:sldMk cId="2937915315" sldId="259"/>
            <ac:spMk id="86" creationId="{183D9ED5-91A6-3968-71C2-EB3E8319399C}"/>
          </ac:spMkLst>
        </pc:spChg>
        <pc:spChg chg="mod">
          <ac:chgData name="前川 亮" userId="d7d429a203bb0ce1" providerId="LiveId" clId="{23D4A040-24C4-4AB3-97AC-31CB29F26D07}" dt="2023-09-01T03:11:59.916" v="3994" actId="1037"/>
          <ac:spMkLst>
            <pc:docMk/>
            <pc:sldMk cId="2937915315" sldId="259"/>
            <ac:spMk id="86" creationId="{CC1FFFB6-53F4-4EA9-B2D1-E3D6701CF22A}"/>
          </ac:spMkLst>
        </pc:spChg>
        <pc:spChg chg="add mod">
          <ac:chgData name="前川 亮" userId="d7d429a203bb0ce1" providerId="LiveId" clId="{23D4A040-24C4-4AB3-97AC-31CB29F26D07}" dt="2023-09-01T00:23:02.188" v="2226" actId="164"/>
          <ac:spMkLst>
            <pc:docMk/>
            <pc:sldMk cId="2937915315" sldId="259"/>
            <ac:spMk id="92" creationId="{5A343099-9BC3-1055-2E6E-3153B5E383E5}"/>
          </ac:spMkLst>
        </pc:spChg>
        <pc:spChg chg="add del mod">
          <ac:chgData name="前川 亮" userId="d7d429a203bb0ce1" providerId="LiveId" clId="{23D4A040-24C4-4AB3-97AC-31CB29F26D07}" dt="2023-08-31T08:04:16.311" v="196"/>
          <ac:spMkLst>
            <pc:docMk/>
            <pc:sldMk cId="2937915315" sldId="259"/>
            <ac:spMk id="92" creationId="{8A4498A5-8689-4406-BA16-DF78E5AAC502}"/>
          </ac:spMkLst>
        </pc:spChg>
        <pc:spChg chg="add del mod">
          <ac:chgData name="前川 亮" userId="d7d429a203bb0ce1" providerId="LiveId" clId="{23D4A040-24C4-4AB3-97AC-31CB29F26D07}" dt="2023-08-31T08:04:16.311" v="196"/>
          <ac:spMkLst>
            <pc:docMk/>
            <pc:sldMk cId="2937915315" sldId="259"/>
            <ac:spMk id="93" creationId="{A1607E65-6F95-0D9B-B8AF-B9862FFA91CD}"/>
          </ac:spMkLst>
        </pc:spChg>
        <pc:spChg chg="add mod">
          <ac:chgData name="前川 亮" userId="d7d429a203bb0ce1" providerId="LiveId" clId="{23D4A040-24C4-4AB3-97AC-31CB29F26D07}" dt="2023-09-01T00:55:20.973" v="3601" actId="1035"/>
          <ac:spMkLst>
            <pc:docMk/>
            <pc:sldMk cId="2937915315" sldId="259"/>
            <ac:spMk id="93" creationId="{AF8D261C-8AAB-254B-F356-54E0B122C118}"/>
          </ac:spMkLst>
        </pc:spChg>
        <pc:spChg chg="del">
          <ac:chgData name="前川 亮" userId="d7d429a203bb0ce1" providerId="LiveId" clId="{23D4A040-24C4-4AB3-97AC-31CB29F26D07}" dt="2023-08-31T08:03:41.414" v="192" actId="478"/>
          <ac:spMkLst>
            <pc:docMk/>
            <pc:sldMk cId="2937915315" sldId="259"/>
            <ac:spMk id="94" creationId="{7C271F82-BEFE-8F0C-5451-EC3EAA8E5A37}"/>
          </ac:spMkLst>
        </pc:spChg>
        <pc:spChg chg="del">
          <ac:chgData name="前川 亮" userId="d7d429a203bb0ce1" providerId="LiveId" clId="{23D4A040-24C4-4AB3-97AC-31CB29F26D07}" dt="2023-08-31T08:03:41.414" v="192" actId="478"/>
          <ac:spMkLst>
            <pc:docMk/>
            <pc:sldMk cId="2937915315" sldId="259"/>
            <ac:spMk id="95" creationId="{F3B06394-AA2B-DB9C-D6A7-53E971EC0E0D}"/>
          </ac:spMkLst>
        </pc:spChg>
        <pc:spChg chg="add mod">
          <ac:chgData name="前川 亮" userId="d7d429a203bb0ce1" providerId="LiveId" clId="{23D4A040-24C4-4AB3-97AC-31CB29F26D07}" dt="2023-09-01T00:55:20.973" v="3601" actId="1035"/>
          <ac:spMkLst>
            <pc:docMk/>
            <pc:sldMk cId="2937915315" sldId="259"/>
            <ac:spMk id="96" creationId="{09AFC7FF-2A72-2D6A-34AE-0C9F5C236D67}"/>
          </ac:spMkLst>
        </pc:spChg>
        <pc:spChg chg="del">
          <ac:chgData name="前川 亮" userId="d7d429a203bb0ce1" providerId="LiveId" clId="{23D4A040-24C4-4AB3-97AC-31CB29F26D07}" dt="2023-08-31T08:03:41.414" v="192" actId="478"/>
          <ac:spMkLst>
            <pc:docMk/>
            <pc:sldMk cId="2937915315" sldId="259"/>
            <ac:spMk id="96" creationId="{BD173184-19DA-595F-3A1C-8363DA31FC9F}"/>
          </ac:spMkLst>
        </pc:spChg>
        <pc:spChg chg="add mod">
          <ac:chgData name="前川 亮" userId="d7d429a203bb0ce1" providerId="LiveId" clId="{23D4A040-24C4-4AB3-97AC-31CB29F26D07}" dt="2023-09-01T00:55:20.973" v="3601" actId="1035"/>
          <ac:spMkLst>
            <pc:docMk/>
            <pc:sldMk cId="2937915315" sldId="259"/>
            <ac:spMk id="97" creationId="{4DA8FF3C-E40E-A466-85DB-E550C3020DEF}"/>
          </ac:spMkLst>
        </pc:spChg>
        <pc:spChg chg="del">
          <ac:chgData name="前川 亮" userId="d7d429a203bb0ce1" providerId="LiveId" clId="{23D4A040-24C4-4AB3-97AC-31CB29F26D07}" dt="2023-08-31T08:03:41.414" v="192" actId="478"/>
          <ac:spMkLst>
            <pc:docMk/>
            <pc:sldMk cId="2937915315" sldId="259"/>
            <ac:spMk id="97" creationId="{79AE0809-9A1B-0671-639F-2545CEADE9BC}"/>
          </ac:spMkLst>
        </pc:spChg>
        <pc:spChg chg="del">
          <ac:chgData name="前川 亮" userId="d7d429a203bb0ce1" providerId="LiveId" clId="{23D4A040-24C4-4AB3-97AC-31CB29F26D07}" dt="2023-08-31T08:03:41.414" v="192" actId="478"/>
          <ac:spMkLst>
            <pc:docMk/>
            <pc:sldMk cId="2937915315" sldId="259"/>
            <ac:spMk id="98" creationId="{90A4FD55-257A-1A7F-0B82-696949F14C6C}"/>
          </ac:spMkLst>
        </pc:spChg>
        <pc:spChg chg="add mod">
          <ac:chgData name="前川 亮" userId="d7d429a203bb0ce1" providerId="LiveId" clId="{23D4A040-24C4-4AB3-97AC-31CB29F26D07}" dt="2023-09-12T03:56:10.860" v="5254" actId="14100"/>
          <ac:spMkLst>
            <pc:docMk/>
            <pc:sldMk cId="2937915315" sldId="259"/>
            <ac:spMk id="98" creationId="{C264A4C5-3C43-0815-A8D8-458A47C228A1}"/>
          </ac:spMkLst>
        </pc:spChg>
        <pc:spChg chg="mod">
          <ac:chgData name="前川 亮" userId="d7d429a203bb0ce1" providerId="LiveId" clId="{23D4A040-24C4-4AB3-97AC-31CB29F26D07}" dt="2023-09-05T02:05:23.826" v="4281" actId="1035"/>
          <ac:spMkLst>
            <pc:docMk/>
            <pc:sldMk cId="2937915315" sldId="259"/>
            <ac:spMk id="99" creationId="{53A9EC72-F302-408B-BB05-096164B63F4B}"/>
          </ac:spMkLst>
        </pc:spChg>
        <pc:spChg chg="mod">
          <ac:chgData name="前川 亮" userId="d7d429a203bb0ce1" providerId="LiveId" clId="{23D4A040-24C4-4AB3-97AC-31CB29F26D07}" dt="2023-09-05T02:05:23.826" v="4281" actId="1035"/>
          <ac:spMkLst>
            <pc:docMk/>
            <pc:sldMk cId="2937915315" sldId="259"/>
            <ac:spMk id="100" creationId="{71537743-52B7-4EAA-987C-2C9856E01E33}"/>
          </ac:spMkLst>
        </pc:spChg>
        <pc:spChg chg="mod">
          <ac:chgData name="前川 亮" userId="d7d429a203bb0ce1" providerId="LiveId" clId="{23D4A040-24C4-4AB3-97AC-31CB29F26D07}" dt="2023-09-05T02:05:23.826" v="4281" actId="1035"/>
          <ac:spMkLst>
            <pc:docMk/>
            <pc:sldMk cId="2937915315" sldId="259"/>
            <ac:spMk id="101" creationId="{793054DD-BF03-4F6F-88C4-26452E7E590A}"/>
          </ac:spMkLst>
        </pc:spChg>
        <pc:spChg chg="mod">
          <ac:chgData name="前川 亮" userId="d7d429a203bb0ce1" providerId="LiveId" clId="{23D4A040-24C4-4AB3-97AC-31CB29F26D07}" dt="2023-09-05T02:05:35.159" v="4284" actId="1036"/>
          <ac:spMkLst>
            <pc:docMk/>
            <pc:sldMk cId="2937915315" sldId="259"/>
            <ac:spMk id="102" creationId="{7D87ACE2-D612-4297-A9B0-4DE0CFFBB00A}"/>
          </ac:spMkLst>
        </pc:spChg>
        <pc:spChg chg="mod">
          <ac:chgData name="前川 亮" userId="d7d429a203bb0ce1" providerId="LiveId" clId="{23D4A040-24C4-4AB3-97AC-31CB29F26D07}" dt="2023-09-05T02:05:23.826" v="4281" actId="1035"/>
          <ac:spMkLst>
            <pc:docMk/>
            <pc:sldMk cId="2937915315" sldId="259"/>
            <ac:spMk id="103" creationId="{14E099F5-10B7-4C52-B406-506451D294C8}"/>
          </ac:spMkLst>
        </pc:spChg>
        <pc:spChg chg="add del mod">
          <ac:chgData name="前川 亮" userId="d7d429a203bb0ce1" providerId="LiveId" clId="{23D4A040-24C4-4AB3-97AC-31CB29F26D07}" dt="2023-08-31T08:04:16.311" v="196"/>
          <ac:spMkLst>
            <pc:docMk/>
            <pc:sldMk cId="2937915315" sldId="259"/>
            <ac:spMk id="103" creationId="{D03B84DE-649D-1E3B-BBA8-86F3E51056B8}"/>
          </ac:spMkLst>
        </pc:spChg>
        <pc:spChg chg="mod">
          <ac:chgData name="前川 亮" userId="d7d429a203bb0ce1" providerId="LiveId" clId="{23D4A040-24C4-4AB3-97AC-31CB29F26D07}" dt="2023-09-05T02:06:10.097" v="4339" actId="1036"/>
          <ac:spMkLst>
            <pc:docMk/>
            <pc:sldMk cId="2937915315" sldId="259"/>
            <ac:spMk id="104" creationId="{3DB8DC53-C756-4D70-91DD-F6F274B77DB3}"/>
          </ac:spMkLst>
        </pc:spChg>
        <pc:spChg chg="del">
          <ac:chgData name="前川 亮" userId="d7d429a203bb0ce1" providerId="LiveId" clId="{23D4A040-24C4-4AB3-97AC-31CB29F26D07}" dt="2023-08-31T08:03:41.414" v="192" actId="478"/>
          <ac:spMkLst>
            <pc:docMk/>
            <pc:sldMk cId="2937915315" sldId="259"/>
            <ac:spMk id="104" creationId="{91D11602-5292-422B-C789-F46BDA6E1875}"/>
          </ac:spMkLst>
        </pc:spChg>
        <pc:spChg chg="del">
          <ac:chgData name="前川 亮" userId="d7d429a203bb0ce1" providerId="LiveId" clId="{23D4A040-24C4-4AB3-97AC-31CB29F26D07}" dt="2023-08-31T08:03:41.414" v="192" actId="478"/>
          <ac:spMkLst>
            <pc:docMk/>
            <pc:sldMk cId="2937915315" sldId="259"/>
            <ac:spMk id="105" creationId="{03DDFDF3-027B-9F5F-841F-84614B36A022}"/>
          </ac:spMkLst>
        </pc:spChg>
        <pc:spChg chg="mod">
          <ac:chgData name="前川 亮" userId="d7d429a203bb0ce1" providerId="LiveId" clId="{23D4A040-24C4-4AB3-97AC-31CB29F26D07}" dt="2023-09-05T02:06:07.271" v="4335" actId="1036"/>
          <ac:spMkLst>
            <pc:docMk/>
            <pc:sldMk cId="2937915315" sldId="259"/>
            <ac:spMk id="105" creationId="{433F08BC-8B96-4C5F-BC4E-1819592CB05A}"/>
          </ac:spMkLst>
        </pc:spChg>
        <pc:spChg chg="del">
          <ac:chgData name="前川 亮" userId="d7d429a203bb0ce1" providerId="LiveId" clId="{23D4A040-24C4-4AB3-97AC-31CB29F26D07}" dt="2023-08-31T08:03:41.414" v="192" actId="478"/>
          <ac:spMkLst>
            <pc:docMk/>
            <pc:sldMk cId="2937915315" sldId="259"/>
            <ac:spMk id="106" creationId="{02B47367-E92A-FA06-EC9A-C10D9C16200D}"/>
          </ac:spMkLst>
        </pc:spChg>
        <pc:spChg chg="mod">
          <ac:chgData name="前川 亮" userId="d7d429a203bb0ce1" providerId="LiveId" clId="{23D4A040-24C4-4AB3-97AC-31CB29F26D07}" dt="2023-09-05T02:06:07.271" v="4335" actId="1036"/>
          <ac:spMkLst>
            <pc:docMk/>
            <pc:sldMk cId="2937915315" sldId="259"/>
            <ac:spMk id="106" creationId="{C30DEFBB-99FD-4862-A270-5E915F3F7D21}"/>
          </ac:spMkLst>
        </pc:spChg>
        <pc:spChg chg="add del mod">
          <ac:chgData name="前川 亮" userId="d7d429a203bb0ce1" providerId="LiveId" clId="{23D4A040-24C4-4AB3-97AC-31CB29F26D07}" dt="2023-08-31T08:04:16.311" v="196"/>
          <ac:spMkLst>
            <pc:docMk/>
            <pc:sldMk cId="2937915315" sldId="259"/>
            <ac:spMk id="107" creationId="{8AA7EDC2-D6F0-652B-B72D-4254E48A682E}"/>
          </ac:spMkLst>
        </pc:spChg>
        <pc:spChg chg="add mod">
          <ac:chgData name="前川 亮" userId="d7d429a203bb0ce1" providerId="LiveId" clId="{23D4A040-24C4-4AB3-97AC-31CB29F26D07}" dt="2023-09-01T00:23:02.188" v="2226" actId="164"/>
          <ac:spMkLst>
            <pc:docMk/>
            <pc:sldMk cId="2937915315" sldId="259"/>
            <ac:spMk id="107" creationId="{D4FA98B4-073D-20A6-060E-BFE33E16C59D}"/>
          </ac:spMkLst>
        </pc:spChg>
        <pc:spChg chg="mod">
          <ac:chgData name="前川 亮" userId="d7d429a203bb0ce1" providerId="LiveId" clId="{23D4A040-24C4-4AB3-97AC-31CB29F26D07}" dt="2023-09-05T02:45:26.663" v="4398" actId="1076"/>
          <ac:spMkLst>
            <pc:docMk/>
            <pc:sldMk cId="2937915315" sldId="259"/>
            <ac:spMk id="108" creationId="{1CF23A41-F58E-4748-974A-2D9032BA8540}"/>
          </ac:spMkLst>
        </pc:spChg>
        <pc:spChg chg="add del mod">
          <ac:chgData name="前川 亮" userId="d7d429a203bb0ce1" providerId="LiveId" clId="{23D4A040-24C4-4AB3-97AC-31CB29F26D07}" dt="2023-08-31T08:04:16.311" v="196"/>
          <ac:spMkLst>
            <pc:docMk/>
            <pc:sldMk cId="2937915315" sldId="259"/>
            <ac:spMk id="108" creationId="{4B5F18F9-5CFA-95D5-F959-978F4EED23C4}"/>
          </ac:spMkLst>
        </pc:spChg>
        <pc:spChg chg="del">
          <ac:chgData name="前川 亮" userId="d7d429a203bb0ce1" providerId="LiveId" clId="{23D4A040-24C4-4AB3-97AC-31CB29F26D07}" dt="2023-08-31T08:02:37.883" v="108" actId="478"/>
          <ac:spMkLst>
            <pc:docMk/>
            <pc:sldMk cId="2937915315" sldId="259"/>
            <ac:spMk id="109" creationId="{AB4208FB-CE99-4EEC-992F-B10D2A5AB61C}"/>
          </ac:spMkLst>
        </pc:spChg>
        <pc:spChg chg="mod">
          <ac:chgData name="前川 亮" userId="d7d429a203bb0ce1" providerId="LiveId" clId="{23D4A040-24C4-4AB3-97AC-31CB29F26D07}" dt="2023-09-01T01:00:10.247" v="3821" actId="1038"/>
          <ac:spMkLst>
            <pc:docMk/>
            <pc:sldMk cId="2937915315" sldId="259"/>
            <ac:spMk id="109" creationId="{C9BF1941-9268-45FF-9E5F-74973DC1FD45}"/>
          </ac:spMkLst>
        </pc:spChg>
        <pc:spChg chg="mod">
          <ac:chgData name="前川 亮" userId="d7d429a203bb0ce1" providerId="LiveId" clId="{23D4A040-24C4-4AB3-97AC-31CB29F26D07}" dt="2023-09-05T02:04:44.732" v="4248" actId="1036"/>
          <ac:spMkLst>
            <pc:docMk/>
            <pc:sldMk cId="2937915315" sldId="259"/>
            <ac:spMk id="110" creationId="{9941632C-2F5E-4B23-9275-F64C247F8DEB}"/>
          </ac:spMkLst>
        </pc:spChg>
        <pc:spChg chg="del">
          <ac:chgData name="前川 亮" userId="d7d429a203bb0ce1" providerId="LiveId" clId="{23D4A040-24C4-4AB3-97AC-31CB29F26D07}" dt="2023-08-31T08:02:37.883" v="108" actId="478"/>
          <ac:spMkLst>
            <pc:docMk/>
            <pc:sldMk cId="2937915315" sldId="259"/>
            <ac:spMk id="110" creationId="{C993ED29-830D-4643-B88C-480E83DAA535}"/>
          </ac:spMkLst>
        </pc:spChg>
        <pc:spChg chg="mod">
          <ac:chgData name="前川 亮" userId="d7d429a203bb0ce1" providerId="LiveId" clId="{23D4A040-24C4-4AB3-97AC-31CB29F26D07}" dt="2023-09-05T02:04:44.732" v="4248" actId="1036"/>
          <ac:spMkLst>
            <pc:docMk/>
            <pc:sldMk cId="2937915315" sldId="259"/>
            <ac:spMk id="111" creationId="{3DAD32BE-3BF5-47FA-9EC0-D23C31817B02}"/>
          </ac:spMkLst>
        </pc:spChg>
        <pc:spChg chg="del">
          <ac:chgData name="前川 亮" userId="d7d429a203bb0ce1" providerId="LiveId" clId="{23D4A040-24C4-4AB3-97AC-31CB29F26D07}" dt="2023-08-31T08:03:41.414" v="192" actId="478"/>
          <ac:spMkLst>
            <pc:docMk/>
            <pc:sldMk cId="2937915315" sldId="259"/>
            <ac:spMk id="111" creationId="{7894D8A2-A2D0-B263-3B7C-2EA54ADDA3E9}"/>
          </ac:spMkLst>
        </pc:spChg>
        <pc:spChg chg="mod">
          <ac:chgData name="前川 亮" userId="d7d429a203bb0ce1" providerId="LiveId" clId="{23D4A040-24C4-4AB3-97AC-31CB29F26D07}" dt="2023-09-05T02:04:44.732" v="4248" actId="1036"/>
          <ac:spMkLst>
            <pc:docMk/>
            <pc:sldMk cId="2937915315" sldId="259"/>
            <ac:spMk id="112" creationId="{EF92EA9C-8B1A-48AD-8540-AA72557E519D}"/>
          </ac:spMkLst>
        </pc:spChg>
        <pc:spChg chg="mod">
          <ac:chgData name="前川 亮" userId="d7d429a203bb0ce1" providerId="LiveId" clId="{23D4A040-24C4-4AB3-97AC-31CB29F26D07}" dt="2023-09-05T02:04:44.732" v="4248" actId="1036"/>
          <ac:spMkLst>
            <pc:docMk/>
            <pc:sldMk cId="2937915315" sldId="259"/>
            <ac:spMk id="113" creationId="{3151CC33-3462-433E-949F-646C5DFDEC9C}"/>
          </ac:spMkLst>
        </pc:spChg>
        <pc:spChg chg="del">
          <ac:chgData name="前川 亮" userId="d7d429a203bb0ce1" providerId="LiveId" clId="{23D4A040-24C4-4AB3-97AC-31CB29F26D07}" dt="2023-08-31T08:03:41.414" v="192" actId="478"/>
          <ac:spMkLst>
            <pc:docMk/>
            <pc:sldMk cId="2937915315" sldId="259"/>
            <ac:spMk id="120" creationId="{3F2FA497-9D0B-522F-4614-0C5B0701802A}"/>
          </ac:spMkLst>
        </pc:spChg>
        <pc:spChg chg="mod">
          <ac:chgData name="前川 亮" userId="d7d429a203bb0ce1" providerId="LiveId" clId="{23D4A040-24C4-4AB3-97AC-31CB29F26D07}" dt="2023-09-05T02:04:44.732" v="4248" actId="1036"/>
          <ac:spMkLst>
            <pc:docMk/>
            <pc:sldMk cId="2937915315" sldId="259"/>
            <ac:spMk id="123" creationId="{8568297E-CCC2-409B-848A-B79523DF81D5}"/>
          </ac:spMkLst>
        </pc:spChg>
        <pc:spChg chg="del">
          <ac:chgData name="前川 亮" userId="d7d429a203bb0ce1" providerId="LiveId" clId="{23D4A040-24C4-4AB3-97AC-31CB29F26D07}" dt="2023-08-31T08:03:41.414" v="192" actId="478"/>
          <ac:spMkLst>
            <pc:docMk/>
            <pc:sldMk cId="2937915315" sldId="259"/>
            <ac:spMk id="123" creationId="{E2BA40B2-7B0B-CB2B-E2B0-44624D96D00F}"/>
          </ac:spMkLst>
        </pc:spChg>
        <pc:spChg chg="del">
          <ac:chgData name="前川 亮" userId="d7d429a203bb0ce1" providerId="LiveId" clId="{23D4A040-24C4-4AB3-97AC-31CB29F26D07}" dt="2023-08-31T08:03:41.414" v="192" actId="478"/>
          <ac:spMkLst>
            <pc:docMk/>
            <pc:sldMk cId="2937915315" sldId="259"/>
            <ac:spMk id="124" creationId="{464C8406-066B-B0A8-D020-2F9C2BFD62E6}"/>
          </ac:spMkLst>
        </pc:spChg>
        <pc:spChg chg="mod">
          <ac:chgData name="前川 亮" userId="d7d429a203bb0ce1" providerId="LiveId" clId="{23D4A040-24C4-4AB3-97AC-31CB29F26D07}" dt="2023-09-05T02:04:44.732" v="4248" actId="1036"/>
          <ac:spMkLst>
            <pc:docMk/>
            <pc:sldMk cId="2937915315" sldId="259"/>
            <ac:spMk id="124" creationId="{FD17FCDA-62DA-4FFE-A812-BB19C35F4338}"/>
          </ac:spMkLst>
        </pc:spChg>
        <pc:spChg chg="mod">
          <ac:chgData name="前川 亮" userId="d7d429a203bb0ce1" providerId="LiveId" clId="{23D4A040-24C4-4AB3-97AC-31CB29F26D07}" dt="2023-09-05T02:04:44.732" v="4248" actId="1036"/>
          <ac:spMkLst>
            <pc:docMk/>
            <pc:sldMk cId="2937915315" sldId="259"/>
            <ac:spMk id="125" creationId="{AF182DB3-F808-437A-902B-E7023759B8D9}"/>
          </ac:spMkLst>
        </pc:spChg>
        <pc:spChg chg="mod">
          <ac:chgData name="前川 亮" userId="d7d429a203bb0ce1" providerId="LiveId" clId="{23D4A040-24C4-4AB3-97AC-31CB29F26D07}" dt="2023-09-05T02:04:44.732" v="4248" actId="1036"/>
          <ac:spMkLst>
            <pc:docMk/>
            <pc:sldMk cId="2937915315" sldId="259"/>
            <ac:spMk id="126" creationId="{1D14CBE1-90B5-45C3-8AA2-FBE6D0E4715E}"/>
          </ac:spMkLst>
        </pc:spChg>
        <pc:spChg chg="del">
          <ac:chgData name="前川 亮" userId="d7d429a203bb0ce1" providerId="LiveId" clId="{23D4A040-24C4-4AB3-97AC-31CB29F26D07}" dt="2023-08-31T08:03:41.414" v="192" actId="478"/>
          <ac:spMkLst>
            <pc:docMk/>
            <pc:sldMk cId="2937915315" sldId="259"/>
            <ac:spMk id="126" creationId="{344F6FCA-9679-E322-B5E8-1C136A9CA094}"/>
          </ac:spMkLst>
        </pc:spChg>
        <pc:spChg chg="del">
          <ac:chgData name="前川 亮" userId="d7d429a203bb0ce1" providerId="LiveId" clId="{23D4A040-24C4-4AB3-97AC-31CB29F26D07}" dt="2023-08-31T08:03:41.414" v="192" actId="478"/>
          <ac:spMkLst>
            <pc:docMk/>
            <pc:sldMk cId="2937915315" sldId="259"/>
            <ac:spMk id="127" creationId="{4BCA7031-9262-54E5-96D6-EF08BCC998E1}"/>
          </ac:spMkLst>
        </pc:spChg>
        <pc:spChg chg="mod">
          <ac:chgData name="前川 亮" userId="d7d429a203bb0ce1" providerId="LiveId" clId="{23D4A040-24C4-4AB3-97AC-31CB29F26D07}" dt="2023-09-05T02:04:44.732" v="4248" actId="1036"/>
          <ac:spMkLst>
            <pc:docMk/>
            <pc:sldMk cId="2937915315" sldId="259"/>
            <ac:spMk id="127" creationId="{9F2B0252-928F-4D3C-A027-418D596398EC}"/>
          </ac:spMkLst>
        </pc:spChg>
        <pc:spChg chg="mod">
          <ac:chgData name="前川 亮" userId="d7d429a203bb0ce1" providerId="LiveId" clId="{23D4A040-24C4-4AB3-97AC-31CB29F26D07}" dt="2023-09-05T02:04:44.732" v="4248" actId="1036"/>
          <ac:spMkLst>
            <pc:docMk/>
            <pc:sldMk cId="2937915315" sldId="259"/>
            <ac:spMk id="128" creationId="{BB7162FF-6F8C-4C1C-AD61-0F6A7E1DC8BE}"/>
          </ac:spMkLst>
        </pc:spChg>
        <pc:spChg chg="del">
          <ac:chgData name="前川 亮" userId="d7d429a203bb0ce1" providerId="LiveId" clId="{23D4A040-24C4-4AB3-97AC-31CB29F26D07}" dt="2023-08-31T08:02:37.883" v="108" actId="478"/>
          <ac:spMkLst>
            <pc:docMk/>
            <pc:sldMk cId="2937915315" sldId="259"/>
            <ac:spMk id="128" creationId="{C2C03C68-3E07-4450-9BA2-EA0280A29196}"/>
          </ac:spMkLst>
        </pc:spChg>
        <pc:spChg chg="mod">
          <ac:chgData name="前川 亮" userId="d7d429a203bb0ce1" providerId="LiveId" clId="{23D4A040-24C4-4AB3-97AC-31CB29F26D07}" dt="2023-09-05T02:04:44.732" v="4248" actId="1036"/>
          <ac:spMkLst>
            <pc:docMk/>
            <pc:sldMk cId="2937915315" sldId="259"/>
            <ac:spMk id="129" creationId="{5A193726-2025-4018-9B07-641A1CC556D7}"/>
          </ac:spMkLst>
        </pc:spChg>
        <pc:spChg chg="del">
          <ac:chgData name="前川 亮" userId="d7d429a203bb0ce1" providerId="LiveId" clId="{23D4A040-24C4-4AB3-97AC-31CB29F26D07}" dt="2023-08-31T08:02:37.883" v="108" actId="478"/>
          <ac:spMkLst>
            <pc:docMk/>
            <pc:sldMk cId="2937915315" sldId="259"/>
            <ac:spMk id="129" creationId="{6317CEF2-FE0E-4F9C-B38F-6DB1BA2DACFB}"/>
          </ac:spMkLst>
        </pc:spChg>
        <pc:spChg chg="del">
          <ac:chgData name="前川 亮" userId="d7d429a203bb0ce1" providerId="LiveId" clId="{23D4A040-24C4-4AB3-97AC-31CB29F26D07}" dt="2023-08-31T08:02:37.883" v="108" actId="478"/>
          <ac:spMkLst>
            <pc:docMk/>
            <pc:sldMk cId="2937915315" sldId="259"/>
            <ac:spMk id="130" creationId="{B8BE86F2-C1D8-4F46-8741-C44B7C2E4D0C}"/>
          </ac:spMkLst>
        </pc:spChg>
        <pc:spChg chg="mod">
          <ac:chgData name="前川 亮" userId="d7d429a203bb0ce1" providerId="LiveId" clId="{23D4A040-24C4-4AB3-97AC-31CB29F26D07}" dt="2023-09-05T02:04:44.732" v="4248" actId="1036"/>
          <ac:spMkLst>
            <pc:docMk/>
            <pc:sldMk cId="2937915315" sldId="259"/>
            <ac:spMk id="130" creationId="{D78C6198-B12E-463E-AC42-B161CA747614}"/>
          </ac:spMkLst>
        </pc:spChg>
        <pc:spChg chg="del">
          <ac:chgData name="前川 亮" userId="d7d429a203bb0ce1" providerId="LiveId" clId="{23D4A040-24C4-4AB3-97AC-31CB29F26D07}" dt="2023-08-31T08:02:37.883" v="108" actId="478"/>
          <ac:spMkLst>
            <pc:docMk/>
            <pc:sldMk cId="2937915315" sldId="259"/>
            <ac:spMk id="131" creationId="{2CB78929-0F93-4875-AF9B-155FE987C244}"/>
          </ac:spMkLst>
        </pc:spChg>
        <pc:spChg chg="mod">
          <ac:chgData name="前川 亮" userId="d7d429a203bb0ce1" providerId="LiveId" clId="{23D4A040-24C4-4AB3-97AC-31CB29F26D07}" dt="2023-09-05T02:04:44.732" v="4248" actId="1036"/>
          <ac:spMkLst>
            <pc:docMk/>
            <pc:sldMk cId="2937915315" sldId="259"/>
            <ac:spMk id="131" creationId="{73CDEE40-83E4-4891-8ECD-66049A7EB7CE}"/>
          </ac:spMkLst>
        </pc:spChg>
        <pc:spChg chg="del">
          <ac:chgData name="前川 亮" userId="d7d429a203bb0ce1" providerId="LiveId" clId="{23D4A040-24C4-4AB3-97AC-31CB29F26D07}" dt="2023-08-31T08:03:41.414" v="192" actId="478"/>
          <ac:spMkLst>
            <pc:docMk/>
            <pc:sldMk cId="2937915315" sldId="259"/>
            <ac:spMk id="132" creationId="{7037425F-0B19-4888-A860-45FEF9805722}"/>
          </ac:spMkLst>
        </pc:spChg>
        <pc:spChg chg="mod">
          <ac:chgData name="前川 亮" userId="d7d429a203bb0ce1" providerId="LiveId" clId="{23D4A040-24C4-4AB3-97AC-31CB29F26D07}" dt="2023-09-05T02:04:44.732" v="4248" actId="1036"/>
          <ac:spMkLst>
            <pc:docMk/>
            <pc:sldMk cId="2937915315" sldId="259"/>
            <ac:spMk id="132" creationId="{772D81E5-1265-49D0-BEB6-261F8490154D}"/>
          </ac:spMkLst>
        </pc:spChg>
        <pc:spChg chg="mod">
          <ac:chgData name="前川 亮" userId="d7d429a203bb0ce1" providerId="LiveId" clId="{23D4A040-24C4-4AB3-97AC-31CB29F26D07}" dt="2023-09-05T02:04:44.732" v="4248" actId="1036"/>
          <ac:spMkLst>
            <pc:docMk/>
            <pc:sldMk cId="2937915315" sldId="259"/>
            <ac:spMk id="133" creationId="{F1A5A560-27EA-43AC-904E-3959682FE065}"/>
          </ac:spMkLst>
        </pc:spChg>
        <pc:spChg chg="mod">
          <ac:chgData name="前川 亮" userId="d7d429a203bb0ce1" providerId="LiveId" clId="{23D4A040-24C4-4AB3-97AC-31CB29F26D07}" dt="2023-09-05T02:04:44.732" v="4248" actId="1036"/>
          <ac:spMkLst>
            <pc:docMk/>
            <pc:sldMk cId="2937915315" sldId="259"/>
            <ac:spMk id="134" creationId="{06C07669-48E1-4464-8B0D-7B7FC0C5B808}"/>
          </ac:spMkLst>
        </pc:spChg>
        <pc:spChg chg="del">
          <ac:chgData name="前川 亮" userId="d7d429a203bb0ce1" providerId="LiveId" clId="{23D4A040-24C4-4AB3-97AC-31CB29F26D07}" dt="2023-08-31T08:03:41.414" v="192" actId="478"/>
          <ac:spMkLst>
            <pc:docMk/>
            <pc:sldMk cId="2937915315" sldId="259"/>
            <ac:spMk id="134" creationId="{FB5A3BA2-5842-45F6-BE5B-1D1D53A1E402}"/>
          </ac:spMkLst>
        </pc:spChg>
        <pc:spChg chg="del">
          <ac:chgData name="前川 亮" userId="d7d429a203bb0ce1" providerId="LiveId" clId="{23D4A040-24C4-4AB3-97AC-31CB29F26D07}" dt="2023-08-31T08:03:41.414" v="192" actId="478"/>
          <ac:spMkLst>
            <pc:docMk/>
            <pc:sldMk cId="2937915315" sldId="259"/>
            <ac:spMk id="135" creationId="{0DC3189A-FD2D-4E1C-A8D1-B95A50CA1B1C}"/>
          </ac:spMkLst>
        </pc:spChg>
        <pc:spChg chg="mod">
          <ac:chgData name="前川 亮" userId="d7d429a203bb0ce1" providerId="LiveId" clId="{23D4A040-24C4-4AB3-97AC-31CB29F26D07}" dt="2023-09-05T02:04:44.732" v="4248" actId="1036"/>
          <ac:spMkLst>
            <pc:docMk/>
            <pc:sldMk cId="2937915315" sldId="259"/>
            <ac:spMk id="135" creationId="{BC75B1F6-511C-4100-BB1B-F1C4A8D73286}"/>
          </ac:spMkLst>
        </pc:spChg>
        <pc:spChg chg="del">
          <ac:chgData name="前川 亮" userId="d7d429a203bb0ce1" providerId="LiveId" clId="{23D4A040-24C4-4AB3-97AC-31CB29F26D07}" dt="2023-08-31T08:03:41.414" v="192" actId="478"/>
          <ac:spMkLst>
            <pc:docMk/>
            <pc:sldMk cId="2937915315" sldId="259"/>
            <ac:spMk id="136" creationId="{3EE2FE2C-1175-4139-8C1C-06BE26F09000}"/>
          </ac:spMkLst>
        </pc:spChg>
        <pc:spChg chg="del">
          <ac:chgData name="前川 亮" userId="d7d429a203bb0ce1" providerId="LiveId" clId="{23D4A040-24C4-4AB3-97AC-31CB29F26D07}" dt="2023-08-31T08:03:41.414" v="192" actId="478"/>
          <ac:spMkLst>
            <pc:docMk/>
            <pc:sldMk cId="2937915315" sldId="259"/>
            <ac:spMk id="137" creationId="{2D8E2A9F-FB0D-4A8D-93C9-A15329898997}"/>
          </ac:spMkLst>
        </pc:spChg>
        <pc:spChg chg="add mod">
          <ac:chgData name="前川 亮" userId="d7d429a203bb0ce1" providerId="LiveId" clId="{23D4A040-24C4-4AB3-97AC-31CB29F26D07}" dt="2023-09-01T00:23:02.188" v="2226" actId="164"/>
          <ac:spMkLst>
            <pc:docMk/>
            <pc:sldMk cId="2937915315" sldId="259"/>
            <ac:spMk id="137" creationId="{B42A530A-3978-F894-A355-4F70C81DFDE1}"/>
          </ac:spMkLst>
        </pc:spChg>
        <pc:spChg chg="del">
          <ac:chgData name="前川 亮" userId="d7d429a203bb0ce1" providerId="LiveId" clId="{23D4A040-24C4-4AB3-97AC-31CB29F26D07}" dt="2023-08-31T08:03:41.414" v="192" actId="478"/>
          <ac:spMkLst>
            <pc:docMk/>
            <pc:sldMk cId="2937915315" sldId="259"/>
            <ac:spMk id="138" creationId="{B2D540A4-ACF1-43A4-BC4C-25BA287E4FD2}"/>
          </ac:spMkLst>
        </pc:spChg>
        <pc:spChg chg="del">
          <ac:chgData name="前川 亮" userId="d7d429a203bb0ce1" providerId="LiveId" clId="{23D4A040-24C4-4AB3-97AC-31CB29F26D07}" dt="2023-08-31T08:03:41.414" v="192" actId="478"/>
          <ac:spMkLst>
            <pc:docMk/>
            <pc:sldMk cId="2937915315" sldId="259"/>
            <ac:spMk id="139" creationId="{02736F2A-2F1D-4F17-95B9-428A4DDCC6EC}"/>
          </ac:spMkLst>
        </pc:spChg>
        <pc:spChg chg="add mod">
          <ac:chgData name="前川 亮" userId="d7d429a203bb0ce1" providerId="LiveId" clId="{23D4A040-24C4-4AB3-97AC-31CB29F26D07}" dt="2023-09-01T00:23:02.188" v="2226" actId="164"/>
          <ac:spMkLst>
            <pc:docMk/>
            <pc:sldMk cId="2937915315" sldId="259"/>
            <ac:spMk id="140" creationId="{1EE816AB-C427-1F8E-6693-739F445C9CFB}"/>
          </ac:spMkLst>
        </pc:spChg>
        <pc:spChg chg="del">
          <ac:chgData name="前川 亮" userId="d7d429a203bb0ce1" providerId="LiveId" clId="{23D4A040-24C4-4AB3-97AC-31CB29F26D07}" dt="2023-08-31T08:03:41.414" v="192" actId="478"/>
          <ac:spMkLst>
            <pc:docMk/>
            <pc:sldMk cId="2937915315" sldId="259"/>
            <ac:spMk id="140" creationId="{D1F15089-9227-4750-990C-8EF1F81F54BA}"/>
          </ac:spMkLst>
        </pc:spChg>
        <pc:spChg chg="add mod">
          <ac:chgData name="前川 亮" userId="d7d429a203bb0ce1" providerId="LiveId" clId="{23D4A040-24C4-4AB3-97AC-31CB29F26D07}" dt="2023-09-01T00:23:02.188" v="2226" actId="164"/>
          <ac:spMkLst>
            <pc:docMk/>
            <pc:sldMk cId="2937915315" sldId="259"/>
            <ac:spMk id="141" creationId="{9081030E-809A-BDF1-19B2-2C0B504643B9}"/>
          </ac:spMkLst>
        </pc:spChg>
        <pc:spChg chg="del">
          <ac:chgData name="前川 亮" userId="d7d429a203bb0ce1" providerId="LiveId" clId="{23D4A040-24C4-4AB3-97AC-31CB29F26D07}" dt="2023-08-31T08:03:41.414" v="192" actId="478"/>
          <ac:spMkLst>
            <pc:docMk/>
            <pc:sldMk cId="2937915315" sldId="259"/>
            <ac:spMk id="141" creationId="{B6CB0536-C0AF-472A-8F51-9C9866E24AD3}"/>
          </ac:spMkLst>
        </pc:spChg>
        <pc:spChg chg="mod">
          <ac:chgData name="前川 亮" userId="d7d429a203bb0ce1" providerId="LiveId" clId="{23D4A040-24C4-4AB3-97AC-31CB29F26D07}" dt="2023-09-12T03:17:47.922" v="4928" actId="12789"/>
          <ac:spMkLst>
            <pc:docMk/>
            <pc:sldMk cId="2937915315" sldId="259"/>
            <ac:spMk id="142" creationId="{5A96CDF1-957F-455F-8BFE-97AAD36BBBDB}"/>
          </ac:spMkLst>
        </pc:spChg>
        <pc:spChg chg="del">
          <ac:chgData name="前川 亮" userId="d7d429a203bb0ce1" providerId="LiveId" clId="{23D4A040-24C4-4AB3-97AC-31CB29F26D07}" dt="2023-08-31T08:03:41.414" v="192" actId="478"/>
          <ac:spMkLst>
            <pc:docMk/>
            <pc:sldMk cId="2937915315" sldId="259"/>
            <ac:spMk id="142" creationId="{739D52CF-E873-4526-8962-0AF5A64E6006}"/>
          </ac:spMkLst>
        </pc:spChg>
        <pc:spChg chg="add mod">
          <ac:chgData name="前川 亮" userId="d7d429a203bb0ce1" providerId="LiveId" clId="{23D4A040-24C4-4AB3-97AC-31CB29F26D07}" dt="2023-09-01T00:23:02.188" v="2226" actId="164"/>
          <ac:spMkLst>
            <pc:docMk/>
            <pc:sldMk cId="2937915315" sldId="259"/>
            <ac:spMk id="143" creationId="{0B615777-BE82-8C2E-B689-40C122478D87}"/>
          </ac:spMkLst>
        </pc:spChg>
        <pc:spChg chg="del">
          <ac:chgData name="前川 亮" userId="d7d429a203bb0ce1" providerId="LiveId" clId="{23D4A040-24C4-4AB3-97AC-31CB29F26D07}" dt="2023-08-31T08:03:41.414" v="192" actId="478"/>
          <ac:spMkLst>
            <pc:docMk/>
            <pc:sldMk cId="2937915315" sldId="259"/>
            <ac:spMk id="143" creationId="{B06466AC-7F02-45F1-803C-1D2815A76C1A}"/>
          </ac:spMkLst>
        </pc:spChg>
        <pc:spChg chg="del">
          <ac:chgData name="前川 亮" userId="d7d429a203bb0ce1" providerId="LiveId" clId="{23D4A040-24C4-4AB3-97AC-31CB29F26D07}" dt="2023-08-31T08:03:41.414" v="192" actId="478"/>
          <ac:spMkLst>
            <pc:docMk/>
            <pc:sldMk cId="2937915315" sldId="259"/>
            <ac:spMk id="144" creationId="{9E96E094-764D-4C14-AE7F-58C300115B15}"/>
          </ac:spMkLst>
        </pc:spChg>
        <pc:spChg chg="add mod">
          <ac:chgData name="前川 亮" userId="d7d429a203bb0ce1" providerId="LiveId" clId="{23D4A040-24C4-4AB3-97AC-31CB29F26D07}" dt="2023-09-12T03:17:54.752" v="4938" actId="1038"/>
          <ac:spMkLst>
            <pc:docMk/>
            <pc:sldMk cId="2937915315" sldId="259"/>
            <ac:spMk id="145" creationId="{76B332CE-5BD6-90D0-C324-7FA1072BEDF6}"/>
          </ac:spMkLst>
        </pc:spChg>
        <pc:spChg chg="del">
          <ac:chgData name="前川 亮" userId="d7d429a203bb0ce1" providerId="LiveId" clId="{23D4A040-24C4-4AB3-97AC-31CB29F26D07}" dt="2023-09-01T00:47:29.158" v="3122" actId="478"/>
          <ac:spMkLst>
            <pc:docMk/>
            <pc:sldMk cId="2937915315" sldId="259"/>
            <ac:spMk id="146" creationId="{FF85648F-B2AD-41DD-8E9B-99A51E3CC7B5}"/>
          </ac:spMkLst>
        </pc:spChg>
        <pc:spChg chg="mod">
          <ac:chgData name="前川 亮" userId="d7d429a203bb0ce1" providerId="LiveId" clId="{23D4A040-24C4-4AB3-97AC-31CB29F26D07}" dt="2023-09-05T02:05:23.826" v="4281" actId="1035"/>
          <ac:spMkLst>
            <pc:docMk/>
            <pc:sldMk cId="2937915315" sldId="259"/>
            <ac:spMk id="147" creationId="{00000000-0000-0000-0000-000000000000}"/>
          </ac:spMkLst>
        </pc:spChg>
        <pc:spChg chg="del">
          <ac:chgData name="前川 亮" userId="d7d429a203bb0ce1" providerId="LiveId" clId="{23D4A040-24C4-4AB3-97AC-31CB29F26D07}" dt="2023-09-01T00:47:29.158" v="3122" actId="478"/>
          <ac:spMkLst>
            <pc:docMk/>
            <pc:sldMk cId="2937915315" sldId="259"/>
            <ac:spMk id="148" creationId="{3E9380A1-CA31-46B2-B88C-50DE7C63B50A}"/>
          </ac:spMkLst>
        </pc:spChg>
        <pc:spChg chg="del">
          <ac:chgData name="前川 亮" userId="d7d429a203bb0ce1" providerId="LiveId" clId="{23D4A040-24C4-4AB3-97AC-31CB29F26D07}" dt="2023-09-01T00:47:29.158" v="3122" actId="478"/>
          <ac:spMkLst>
            <pc:docMk/>
            <pc:sldMk cId="2937915315" sldId="259"/>
            <ac:spMk id="149" creationId="{B87C1A7F-BA0C-480F-B65E-5A8F3E4E6A59}"/>
          </ac:spMkLst>
        </pc:spChg>
        <pc:spChg chg="del">
          <ac:chgData name="前川 亮" userId="d7d429a203bb0ce1" providerId="LiveId" clId="{23D4A040-24C4-4AB3-97AC-31CB29F26D07}" dt="2023-09-01T00:47:29.158" v="3122" actId="478"/>
          <ac:spMkLst>
            <pc:docMk/>
            <pc:sldMk cId="2937915315" sldId="259"/>
            <ac:spMk id="150" creationId="{D04C129B-59C6-4DA5-97E1-EB3363BE4185}"/>
          </ac:spMkLst>
        </pc:spChg>
        <pc:spChg chg="del">
          <ac:chgData name="前川 亮" userId="d7d429a203bb0ce1" providerId="LiveId" clId="{23D4A040-24C4-4AB3-97AC-31CB29F26D07}" dt="2023-09-01T00:47:29.158" v="3122" actId="478"/>
          <ac:spMkLst>
            <pc:docMk/>
            <pc:sldMk cId="2937915315" sldId="259"/>
            <ac:spMk id="151" creationId="{0555C4B7-B69D-42CB-9DEA-B472FF04C03E}"/>
          </ac:spMkLst>
        </pc:spChg>
        <pc:spChg chg="del">
          <ac:chgData name="前川 亮" userId="d7d429a203bb0ce1" providerId="LiveId" clId="{23D4A040-24C4-4AB3-97AC-31CB29F26D07}" dt="2023-09-01T00:47:29.158" v="3122" actId="478"/>
          <ac:spMkLst>
            <pc:docMk/>
            <pc:sldMk cId="2937915315" sldId="259"/>
            <ac:spMk id="152" creationId="{353256FF-00BD-4BED-8F9D-C7FAE03DC71B}"/>
          </ac:spMkLst>
        </pc:spChg>
        <pc:spChg chg="add mod">
          <ac:chgData name="前川 亮" userId="d7d429a203bb0ce1" providerId="LiveId" clId="{23D4A040-24C4-4AB3-97AC-31CB29F26D07}" dt="2023-09-12T03:57:23.455" v="5307" actId="1035"/>
          <ac:spMkLst>
            <pc:docMk/>
            <pc:sldMk cId="2937915315" sldId="259"/>
            <ac:spMk id="155" creationId="{6A0CF860-B4FF-A64F-CF8F-45E4BACCB6B0}"/>
          </ac:spMkLst>
        </pc:spChg>
        <pc:spChg chg="add del mod">
          <ac:chgData name="前川 亮" userId="d7d429a203bb0ce1" providerId="LiveId" clId="{23D4A040-24C4-4AB3-97AC-31CB29F26D07}" dt="2023-08-31T08:04:16.311" v="196"/>
          <ac:spMkLst>
            <pc:docMk/>
            <pc:sldMk cId="2937915315" sldId="259"/>
            <ac:spMk id="156" creationId="{0EB54D18-6DF2-C394-C727-DD20A7E37E6F}"/>
          </ac:spMkLst>
        </pc:spChg>
        <pc:spChg chg="del">
          <ac:chgData name="前川 亮" userId="d7d429a203bb0ce1" providerId="LiveId" clId="{23D4A040-24C4-4AB3-97AC-31CB29F26D07}" dt="2023-09-01T00:47:29.158" v="3122" actId="478"/>
          <ac:spMkLst>
            <pc:docMk/>
            <pc:sldMk cId="2937915315" sldId="259"/>
            <ac:spMk id="156" creationId="{224BB0A7-8E3C-407E-8DDE-1A6AD9A04D9B}"/>
          </ac:spMkLst>
        </pc:spChg>
        <pc:spChg chg="add del mod">
          <ac:chgData name="前川 亮" userId="d7d429a203bb0ce1" providerId="LiveId" clId="{23D4A040-24C4-4AB3-97AC-31CB29F26D07}" dt="2023-08-31T08:04:16.311" v="196"/>
          <ac:spMkLst>
            <pc:docMk/>
            <pc:sldMk cId="2937915315" sldId="259"/>
            <ac:spMk id="157" creationId="{5DBBA742-F5E6-2083-661C-5F1C927AD89A}"/>
          </ac:spMkLst>
        </pc:spChg>
        <pc:spChg chg="del">
          <ac:chgData name="前川 亮" userId="d7d429a203bb0ce1" providerId="LiveId" clId="{23D4A040-24C4-4AB3-97AC-31CB29F26D07}" dt="2023-09-01T00:47:29.158" v="3122" actId="478"/>
          <ac:spMkLst>
            <pc:docMk/>
            <pc:sldMk cId="2937915315" sldId="259"/>
            <ac:spMk id="157" creationId="{88E2E993-EBFB-4D88-87EA-22E239183CD4}"/>
          </ac:spMkLst>
        </pc:spChg>
        <pc:spChg chg="add del mod">
          <ac:chgData name="前川 亮" userId="d7d429a203bb0ce1" providerId="LiveId" clId="{23D4A040-24C4-4AB3-97AC-31CB29F26D07}" dt="2023-08-31T08:04:16.311" v="196"/>
          <ac:spMkLst>
            <pc:docMk/>
            <pc:sldMk cId="2937915315" sldId="259"/>
            <ac:spMk id="158" creationId="{5C575C7A-CCFA-31F2-C21A-3731CE55D2AC}"/>
          </ac:spMkLst>
        </pc:spChg>
        <pc:spChg chg="del mod">
          <ac:chgData name="前川 亮" userId="d7d429a203bb0ce1" providerId="LiveId" clId="{23D4A040-24C4-4AB3-97AC-31CB29F26D07}" dt="2023-09-01T00:47:29.158" v="3122" actId="478"/>
          <ac:spMkLst>
            <pc:docMk/>
            <pc:sldMk cId="2937915315" sldId="259"/>
            <ac:spMk id="158" creationId="{D85E26E0-47AB-48BE-91A8-453FCC03FD03}"/>
          </ac:spMkLst>
        </pc:spChg>
        <pc:spChg chg="mod">
          <ac:chgData name="前川 亮" userId="d7d429a203bb0ce1" providerId="LiveId" clId="{23D4A040-24C4-4AB3-97AC-31CB29F26D07}" dt="2023-09-01T00:49:13.326" v="3250" actId="113"/>
          <ac:spMkLst>
            <pc:docMk/>
            <pc:sldMk cId="2937915315" sldId="259"/>
            <ac:spMk id="159" creationId="{CFA6687B-DBA7-4357-B40E-2B2EB15DEFE8}"/>
          </ac:spMkLst>
        </pc:spChg>
        <pc:spChg chg="add mod">
          <ac:chgData name="前川 亮" userId="d7d429a203bb0ce1" providerId="LiveId" clId="{23D4A040-24C4-4AB3-97AC-31CB29F26D07}" dt="2023-09-12T03:27:38.504" v="5144" actId="1036"/>
          <ac:spMkLst>
            <pc:docMk/>
            <pc:sldMk cId="2937915315" sldId="259"/>
            <ac:spMk id="160" creationId="{A04294CF-5F8E-8F48-2344-C4E8053A0833}"/>
          </ac:spMkLst>
        </pc:spChg>
        <pc:spChg chg="add mod">
          <ac:chgData name="前川 亮" userId="d7d429a203bb0ce1" providerId="LiveId" clId="{23D4A040-24C4-4AB3-97AC-31CB29F26D07}" dt="2023-09-12T03:55:46.285" v="5249" actId="1035"/>
          <ac:spMkLst>
            <pc:docMk/>
            <pc:sldMk cId="2937915315" sldId="259"/>
            <ac:spMk id="161" creationId="{544FB39F-1358-9D8C-6614-833771398006}"/>
          </ac:spMkLst>
        </pc:spChg>
        <pc:spChg chg="add mod">
          <ac:chgData name="前川 亮" userId="d7d429a203bb0ce1" providerId="LiveId" clId="{23D4A040-24C4-4AB3-97AC-31CB29F26D07}" dt="2023-09-12T03:27:38.504" v="5144" actId="1036"/>
          <ac:spMkLst>
            <pc:docMk/>
            <pc:sldMk cId="2937915315" sldId="259"/>
            <ac:spMk id="162" creationId="{E75418AB-EF3D-2A78-EF57-17E15A9843D6}"/>
          </ac:spMkLst>
        </pc:spChg>
        <pc:spChg chg="add mod">
          <ac:chgData name="前川 亮" userId="d7d429a203bb0ce1" providerId="LiveId" clId="{23D4A040-24C4-4AB3-97AC-31CB29F26D07}" dt="2023-09-12T03:57:23.455" v="5307" actId="1035"/>
          <ac:spMkLst>
            <pc:docMk/>
            <pc:sldMk cId="2937915315" sldId="259"/>
            <ac:spMk id="163" creationId="{E64103FD-43A4-D390-065B-41355A7B10EE}"/>
          </ac:spMkLst>
        </pc:spChg>
        <pc:spChg chg="mod">
          <ac:chgData name="前川 亮" userId="d7d429a203bb0ce1" providerId="LiveId" clId="{23D4A040-24C4-4AB3-97AC-31CB29F26D07}" dt="2023-09-01T03:14:11.460" v="4044" actId="1035"/>
          <ac:spMkLst>
            <pc:docMk/>
            <pc:sldMk cId="2937915315" sldId="259"/>
            <ac:spMk id="176" creationId="{6D691B0B-CE90-4274-8A0D-CD17CDA934E0}"/>
          </ac:spMkLst>
        </pc:spChg>
        <pc:spChg chg="mod">
          <ac:chgData name="前川 亮" userId="d7d429a203bb0ce1" providerId="LiveId" clId="{23D4A040-24C4-4AB3-97AC-31CB29F26D07}" dt="2023-09-01T03:14:08.950" v="4041" actId="1035"/>
          <ac:spMkLst>
            <pc:docMk/>
            <pc:sldMk cId="2937915315" sldId="259"/>
            <ac:spMk id="177" creationId="{4A1CF929-762C-475E-9160-3B9B965DD0FB}"/>
          </ac:spMkLst>
        </pc:spChg>
        <pc:spChg chg="mod">
          <ac:chgData name="前川 亮" userId="d7d429a203bb0ce1" providerId="LiveId" clId="{23D4A040-24C4-4AB3-97AC-31CB29F26D07}" dt="2023-09-01T03:14:06.965" v="4037" actId="1035"/>
          <ac:spMkLst>
            <pc:docMk/>
            <pc:sldMk cId="2937915315" sldId="259"/>
            <ac:spMk id="178" creationId="{C137C24A-FD11-4C58-965C-EE696527BD74}"/>
          </ac:spMkLst>
        </pc:spChg>
        <pc:spChg chg="add del mod">
          <ac:chgData name="前川 亮" userId="d7d429a203bb0ce1" providerId="LiveId" clId="{23D4A040-24C4-4AB3-97AC-31CB29F26D07}" dt="2023-09-01T00:38:40.891" v="3099" actId="478"/>
          <ac:spMkLst>
            <pc:docMk/>
            <pc:sldMk cId="2937915315" sldId="259"/>
            <ac:spMk id="179" creationId="{5DE32B1D-B458-A04E-1E8D-CEEBA3FDBCD9}"/>
          </ac:spMkLst>
        </pc:spChg>
        <pc:spChg chg="mod">
          <ac:chgData name="前川 亮" userId="d7d429a203bb0ce1" providerId="LiveId" clId="{23D4A040-24C4-4AB3-97AC-31CB29F26D07}" dt="2023-09-05T02:05:23.826" v="4281" actId="1035"/>
          <ac:spMkLst>
            <pc:docMk/>
            <pc:sldMk cId="2937915315" sldId="259"/>
            <ac:spMk id="181" creationId="{8260D04B-657C-406F-901C-7092B711EE06}"/>
          </ac:spMkLst>
        </pc:spChg>
        <pc:spChg chg="mod">
          <ac:chgData name="前川 亮" userId="d7d429a203bb0ce1" providerId="LiveId" clId="{23D4A040-24C4-4AB3-97AC-31CB29F26D07}" dt="2023-09-12T06:26:19.602" v="5517" actId="2711"/>
          <ac:spMkLst>
            <pc:docMk/>
            <pc:sldMk cId="2937915315" sldId="259"/>
            <ac:spMk id="182" creationId="{525615D3-246B-D829-5DFE-555379814794}"/>
          </ac:spMkLst>
        </pc:spChg>
        <pc:spChg chg="mod">
          <ac:chgData name="前川 亮" userId="d7d429a203bb0ce1" providerId="LiveId" clId="{23D4A040-24C4-4AB3-97AC-31CB29F26D07}" dt="2023-09-12T06:26:19.602" v="5517" actId="2711"/>
          <ac:spMkLst>
            <pc:docMk/>
            <pc:sldMk cId="2937915315" sldId="259"/>
            <ac:spMk id="183" creationId="{E2D9C0D2-B62D-8BCA-EE79-59EA79870119}"/>
          </ac:spMkLst>
        </pc:spChg>
        <pc:spChg chg="mod">
          <ac:chgData name="前川 亮" userId="d7d429a203bb0ce1" providerId="LiveId" clId="{23D4A040-24C4-4AB3-97AC-31CB29F26D07}" dt="2023-09-12T06:26:19.602" v="5517" actId="2711"/>
          <ac:spMkLst>
            <pc:docMk/>
            <pc:sldMk cId="2937915315" sldId="259"/>
            <ac:spMk id="184" creationId="{0ACDD15B-D75C-2AB0-9F45-25593DC957EF}"/>
          </ac:spMkLst>
        </pc:spChg>
        <pc:spChg chg="mod">
          <ac:chgData name="前川 亮" userId="d7d429a203bb0ce1" providerId="LiveId" clId="{23D4A040-24C4-4AB3-97AC-31CB29F26D07}" dt="2023-09-12T06:26:19.602" v="5517" actId="2711"/>
          <ac:spMkLst>
            <pc:docMk/>
            <pc:sldMk cId="2937915315" sldId="259"/>
            <ac:spMk id="185" creationId="{99DBED3A-CDEF-C818-7E6B-1181E8BEA39F}"/>
          </ac:spMkLst>
        </pc:spChg>
        <pc:spChg chg="mod">
          <ac:chgData name="前川 亮" userId="d7d429a203bb0ce1" providerId="LiveId" clId="{23D4A040-24C4-4AB3-97AC-31CB29F26D07}" dt="2023-09-12T06:26:19.602" v="5517" actId="2711"/>
          <ac:spMkLst>
            <pc:docMk/>
            <pc:sldMk cId="2937915315" sldId="259"/>
            <ac:spMk id="186" creationId="{97500F93-F638-5B35-AFE1-3016FE6C574B}"/>
          </ac:spMkLst>
        </pc:spChg>
        <pc:spChg chg="mod">
          <ac:chgData name="前川 亮" userId="d7d429a203bb0ce1" providerId="LiveId" clId="{23D4A040-24C4-4AB3-97AC-31CB29F26D07}" dt="2023-09-05T02:05:23.826" v="4281" actId="1035"/>
          <ac:spMkLst>
            <pc:docMk/>
            <pc:sldMk cId="2937915315" sldId="259"/>
            <ac:spMk id="187" creationId="{5B69A84C-938C-4663-B82D-6F9E654DDF77}"/>
          </ac:spMkLst>
        </pc:spChg>
        <pc:spChg chg="mod">
          <ac:chgData name="前川 亮" userId="d7d429a203bb0ce1" providerId="LiveId" clId="{23D4A040-24C4-4AB3-97AC-31CB29F26D07}" dt="2023-09-12T03:13:01.749" v="4790" actId="1076"/>
          <ac:spMkLst>
            <pc:docMk/>
            <pc:sldMk cId="2937915315" sldId="259"/>
            <ac:spMk id="189" creationId="{00000000-0000-0000-0000-000000000000}"/>
          </ac:spMkLst>
        </pc:spChg>
        <pc:spChg chg="mod">
          <ac:chgData name="前川 亮" userId="d7d429a203bb0ce1" providerId="LiveId" clId="{23D4A040-24C4-4AB3-97AC-31CB29F26D07}" dt="2023-09-05T02:06:16.815" v="4352" actId="1036"/>
          <ac:spMkLst>
            <pc:docMk/>
            <pc:sldMk cId="2937915315" sldId="259"/>
            <ac:spMk id="191" creationId="{18E094F2-6CA9-4CBA-A82F-C84E040CACA8}"/>
          </ac:spMkLst>
        </pc:spChg>
        <pc:spChg chg="mod">
          <ac:chgData name="前川 亮" userId="d7d429a203bb0ce1" providerId="LiveId" clId="{23D4A040-24C4-4AB3-97AC-31CB29F26D07}" dt="2023-09-05T02:44:58.596" v="4395" actId="1076"/>
          <ac:spMkLst>
            <pc:docMk/>
            <pc:sldMk cId="2937915315" sldId="259"/>
            <ac:spMk id="193" creationId="{7E893B68-4B93-4AAF-BA1E-05A67A19C635}"/>
          </ac:spMkLst>
        </pc:spChg>
        <pc:spChg chg="mod">
          <ac:chgData name="前川 亮" userId="d7d429a203bb0ce1" providerId="LiveId" clId="{23D4A040-24C4-4AB3-97AC-31CB29F26D07}" dt="2023-09-12T04:05:02.077" v="5516" actId="1035"/>
          <ac:spMkLst>
            <pc:docMk/>
            <pc:sldMk cId="2937915315" sldId="259"/>
            <ac:spMk id="194" creationId="{0AADE906-0BEA-4438-A8F9-D536B190CA98}"/>
          </ac:spMkLst>
        </pc:spChg>
        <pc:spChg chg="mod">
          <ac:chgData name="前川 亮" userId="d7d429a203bb0ce1" providerId="LiveId" clId="{23D4A040-24C4-4AB3-97AC-31CB29F26D07}" dt="2023-09-12T06:26:19.602" v="5517" actId="2711"/>
          <ac:spMkLst>
            <pc:docMk/>
            <pc:sldMk cId="2937915315" sldId="259"/>
            <ac:spMk id="197" creationId="{81C01518-EF15-5C90-E179-E6BE907EFDEB}"/>
          </ac:spMkLst>
        </pc:spChg>
        <pc:spChg chg="mod">
          <ac:chgData name="前川 亮" userId="d7d429a203bb0ce1" providerId="LiveId" clId="{23D4A040-24C4-4AB3-97AC-31CB29F26D07}" dt="2023-09-05T02:05:23.826" v="4281" actId="1035"/>
          <ac:spMkLst>
            <pc:docMk/>
            <pc:sldMk cId="2937915315" sldId="259"/>
            <ac:spMk id="201" creationId="{D4FAB409-D116-4787-AC7F-DD91ABE5B5E8}"/>
          </ac:spMkLst>
        </pc:spChg>
        <pc:spChg chg="mod">
          <ac:chgData name="前川 亮" userId="d7d429a203bb0ce1" providerId="LiveId" clId="{23D4A040-24C4-4AB3-97AC-31CB29F26D07}" dt="2023-09-05T02:05:23.826" v="4281" actId="1035"/>
          <ac:spMkLst>
            <pc:docMk/>
            <pc:sldMk cId="2937915315" sldId="259"/>
            <ac:spMk id="209" creationId="{1B04797F-6510-4D5E-813A-ECCFC9369DD1}"/>
          </ac:spMkLst>
        </pc:spChg>
        <pc:spChg chg="mod">
          <ac:chgData name="前川 亮" userId="d7d429a203bb0ce1" providerId="LiveId" clId="{23D4A040-24C4-4AB3-97AC-31CB29F26D07}" dt="2023-09-05T02:05:23.826" v="4281" actId="1035"/>
          <ac:spMkLst>
            <pc:docMk/>
            <pc:sldMk cId="2937915315" sldId="259"/>
            <ac:spMk id="210" creationId="{4380B45F-B441-4B5E-9083-698A7D9AA9D1}"/>
          </ac:spMkLst>
        </pc:spChg>
        <pc:spChg chg="mod">
          <ac:chgData name="前川 亮" userId="d7d429a203bb0ce1" providerId="LiveId" clId="{23D4A040-24C4-4AB3-97AC-31CB29F26D07}" dt="2023-09-05T02:05:23.826" v="4281" actId="1035"/>
          <ac:spMkLst>
            <pc:docMk/>
            <pc:sldMk cId="2937915315" sldId="259"/>
            <ac:spMk id="212" creationId="{4BC88FD3-3BC8-4F95-8945-3053489FB729}"/>
          </ac:spMkLst>
        </pc:spChg>
        <pc:spChg chg="mod">
          <ac:chgData name="前川 亮" userId="d7d429a203bb0ce1" providerId="LiveId" clId="{23D4A040-24C4-4AB3-97AC-31CB29F26D07}" dt="2023-09-12T04:05:02.077" v="5516" actId="1035"/>
          <ac:spMkLst>
            <pc:docMk/>
            <pc:sldMk cId="2937915315" sldId="259"/>
            <ac:spMk id="213" creationId="{0017948C-0E88-466C-AB6F-A1F769D2339C}"/>
          </ac:spMkLst>
        </pc:spChg>
        <pc:spChg chg="mod">
          <ac:chgData name="前川 亮" userId="d7d429a203bb0ce1" providerId="LiveId" clId="{23D4A040-24C4-4AB3-97AC-31CB29F26D07}" dt="2023-09-05T02:05:23.826" v="4281" actId="1035"/>
          <ac:spMkLst>
            <pc:docMk/>
            <pc:sldMk cId="2937915315" sldId="259"/>
            <ac:spMk id="214" creationId="{0D8308EC-F991-471B-8E9C-420A79EC1920}"/>
          </ac:spMkLst>
        </pc:spChg>
        <pc:spChg chg="mod">
          <ac:chgData name="前川 亮" userId="d7d429a203bb0ce1" providerId="LiveId" clId="{23D4A040-24C4-4AB3-97AC-31CB29F26D07}" dt="2023-09-12T06:26:19.602" v="5517" actId="2711"/>
          <ac:spMkLst>
            <pc:docMk/>
            <pc:sldMk cId="2937915315" sldId="259"/>
            <ac:spMk id="215" creationId="{3F47D4F5-29D4-794B-31FC-000740171222}"/>
          </ac:spMkLst>
        </pc:spChg>
        <pc:spChg chg="mod">
          <ac:chgData name="前川 亮" userId="d7d429a203bb0ce1" providerId="LiveId" clId="{23D4A040-24C4-4AB3-97AC-31CB29F26D07}" dt="2023-09-12T06:26:19.602" v="5517" actId="2711"/>
          <ac:spMkLst>
            <pc:docMk/>
            <pc:sldMk cId="2937915315" sldId="259"/>
            <ac:spMk id="216" creationId="{F6FD3194-FB7E-E65C-EBE4-FFEE5B94EE94}"/>
          </ac:spMkLst>
        </pc:spChg>
        <pc:spChg chg="mod">
          <ac:chgData name="前川 亮" userId="d7d429a203bb0ce1" providerId="LiveId" clId="{23D4A040-24C4-4AB3-97AC-31CB29F26D07}" dt="2023-09-12T06:26:19.602" v="5517" actId="2711"/>
          <ac:spMkLst>
            <pc:docMk/>
            <pc:sldMk cId="2937915315" sldId="259"/>
            <ac:spMk id="217" creationId="{1F0F43C7-8FE8-EF15-A64C-89DEFAC5E721}"/>
          </ac:spMkLst>
        </pc:spChg>
        <pc:spChg chg="mod">
          <ac:chgData name="前川 亮" userId="d7d429a203bb0ce1" providerId="LiveId" clId="{23D4A040-24C4-4AB3-97AC-31CB29F26D07}" dt="2023-09-05T02:05:23.826" v="4281" actId="1035"/>
          <ac:spMkLst>
            <pc:docMk/>
            <pc:sldMk cId="2937915315" sldId="259"/>
            <ac:spMk id="218" creationId="{DF4281AE-7719-42A5-9113-A7CD74BB468D}"/>
          </ac:spMkLst>
        </pc:spChg>
        <pc:spChg chg="mod">
          <ac:chgData name="前川 亮" userId="d7d429a203bb0ce1" providerId="LiveId" clId="{23D4A040-24C4-4AB3-97AC-31CB29F26D07}" dt="2023-09-12T06:26:19.602" v="5517" actId="2711"/>
          <ac:spMkLst>
            <pc:docMk/>
            <pc:sldMk cId="2937915315" sldId="259"/>
            <ac:spMk id="222" creationId="{01CDD4AD-D8E3-4D00-A3CC-3CD6569B6D2E}"/>
          </ac:spMkLst>
        </pc:spChg>
        <pc:spChg chg="mod">
          <ac:chgData name="前川 亮" userId="d7d429a203bb0ce1" providerId="LiveId" clId="{23D4A040-24C4-4AB3-97AC-31CB29F26D07}" dt="2023-09-12T06:26:19.602" v="5517" actId="2711"/>
          <ac:spMkLst>
            <pc:docMk/>
            <pc:sldMk cId="2937915315" sldId="259"/>
            <ac:spMk id="223" creationId="{FABB4E89-19AA-A87C-E8CE-C5A6783BBBD0}"/>
          </ac:spMkLst>
        </pc:spChg>
        <pc:spChg chg="mod">
          <ac:chgData name="前川 亮" userId="d7d429a203bb0ce1" providerId="LiveId" clId="{23D4A040-24C4-4AB3-97AC-31CB29F26D07}" dt="2023-09-12T06:26:19.602" v="5517" actId="2711"/>
          <ac:spMkLst>
            <pc:docMk/>
            <pc:sldMk cId="2937915315" sldId="259"/>
            <ac:spMk id="224" creationId="{A998E9D7-1251-EAF8-B8C0-32FF6F90A592}"/>
          </ac:spMkLst>
        </pc:spChg>
        <pc:spChg chg="add mod">
          <ac:chgData name="前川 亮" userId="d7d429a203bb0ce1" providerId="LiveId" clId="{23D4A040-24C4-4AB3-97AC-31CB29F26D07}" dt="2023-09-12T03:29:23.316" v="5153" actId="1035"/>
          <ac:spMkLst>
            <pc:docMk/>
            <pc:sldMk cId="2937915315" sldId="259"/>
            <ac:spMk id="225" creationId="{29FE97B3-9D8E-9BE8-3E25-62B04593BC22}"/>
          </ac:spMkLst>
        </pc:spChg>
        <pc:spChg chg="mod">
          <ac:chgData name="前川 亮" userId="d7d429a203bb0ce1" providerId="LiveId" clId="{23D4A040-24C4-4AB3-97AC-31CB29F26D07}" dt="2023-09-12T03:59:31.903" v="5316" actId="20577"/>
          <ac:spMkLst>
            <pc:docMk/>
            <pc:sldMk cId="2937915315" sldId="259"/>
            <ac:spMk id="226" creationId="{E1C3DA4D-698B-42A8-86BC-910C63B69E8E}"/>
          </ac:spMkLst>
        </pc:spChg>
        <pc:spChg chg="add mod">
          <ac:chgData name="前川 亮" userId="d7d429a203bb0ce1" providerId="LiveId" clId="{23D4A040-24C4-4AB3-97AC-31CB29F26D07}" dt="2023-09-01T01:00:08.097" v="3817" actId="1038"/>
          <ac:spMkLst>
            <pc:docMk/>
            <pc:sldMk cId="2937915315" sldId="259"/>
            <ac:spMk id="228" creationId="{C5CD8D7E-0E55-C1B3-1538-9E52B1D04BC2}"/>
          </ac:spMkLst>
        </pc:spChg>
        <pc:spChg chg="add mod">
          <ac:chgData name="前川 亮" userId="d7d429a203bb0ce1" providerId="LiveId" clId="{23D4A040-24C4-4AB3-97AC-31CB29F26D07}" dt="2023-09-05T02:04:58.642" v="4258" actId="1035"/>
          <ac:spMkLst>
            <pc:docMk/>
            <pc:sldMk cId="2937915315" sldId="259"/>
            <ac:spMk id="229" creationId="{5689A0A5-30D3-5081-B117-359E6E1819A6}"/>
          </ac:spMkLst>
        </pc:spChg>
        <pc:spChg chg="add del mod">
          <ac:chgData name="前川 亮" userId="d7d429a203bb0ce1" providerId="LiveId" clId="{23D4A040-24C4-4AB3-97AC-31CB29F26D07}" dt="2023-09-01T01:00:44.285" v="3825" actId="478"/>
          <ac:spMkLst>
            <pc:docMk/>
            <pc:sldMk cId="2937915315" sldId="259"/>
            <ac:spMk id="230" creationId="{1184CEF0-CD9E-8088-ED46-DC35144803ED}"/>
          </ac:spMkLst>
        </pc:spChg>
        <pc:spChg chg="add mod">
          <ac:chgData name="前川 亮" userId="d7d429a203bb0ce1" providerId="LiveId" clId="{23D4A040-24C4-4AB3-97AC-31CB29F26D07}" dt="2023-09-12T03:57:23.455" v="5307" actId="1035"/>
          <ac:spMkLst>
            <pc:docMk/>
            <pc:sldMk cId="2937915315" sldId="259"/>
            <ac:spMk id="231" creationId="{20F56343-55B3-8F77-A54E-64F67C07ACFA}"/>
          </ac:spMkLst>
        </pc:spChg>
        <pc:spChg chg="mod">
          <ac:chgData name="前川 亮" userId="d7d429a203bb0ce1" providerId="LiveId" clId="{23D4A040-24C4-4AB3-97AC-31CB29F26D07}" dt="2023-09-05T03:33:46.207" v="4408" actId="20577"/>
          <ac:spMkLst>
            <pc:docMk/>
            <pc:sldMk cId="2937915315" sldId="259"/>
            <ac:spMk id="233" creationId="{52CD373D-EEDA-4600-A210-30F56FB63839}"/>
          </ac:spMkLst>
        </pc:spChg>
        <pc:spChg chg="mod">
          <ac:chgData name="前川 亮" userId="d7d429a203bb0ce1" providerId="LiveId" clId="{23D4A040-24C4-4AB3-97AC-31CB29F26D07}" dt="2023-09-05T02:05:23.826" v="4281" actId="1035"/>
          <ac:spMkLst>
            <pc:docMk/>
            <pc:sldMk cId="2937915315" sldId="259"/>
            <ac:spMk id="246" creationId="{E88433B3-A971-4D70-BC8A-6D2920066508}"/>
          </ac:spMkLst>
        </pc:spChg>
        <pc:spChg chg="mod">
          <ac:chgData name="前川 亮" userId="d7d429a203bb0ce1" providerId="LiveId" clId="{23D4A040-24C4-4AB3-97AC-31CB29F26D07}" dt="2023-09-05T02:05:23.826" v="4281" actId="1035"/>
          <ac:spMkLst>
            <pc:docMk/>
            <pc:sldMk cId="2937915315" sldId="259"/>
            <ac:spMk id="247" creationId="{2D5F02BF-6657-427B-9BF9-5D2ABF016680}"/>
          </ac:spMkLst>
        </pc:spChg>
        <pc:spChg chg="mod">
          <ac:chgData name="前川 亮" userId="d7d429a203bb0ce1" providerId="LiveId" clId="{23D4A040-24C4-4AB3-97AC-31CB29F26D07}" dt="2023-09-05T02:05:57.250" v="4321" actId="14100"/>
          <ac:spMkLst>
            <pc:docMk/>
            <pc:sldMk cId="2937915315" sldId="259"/>
            <ac:spMk id="309" creationId="{00000000-0000-0000-0000-000000000000}"/>
          </ac:spMkLst>
        </pc:spChg>
        <pc:spChg chg="mod">
          <ac:chgData name="前川 亮" userId="d7d429a203bb0ce1" providerId="LiveId" clId="{23D4A040-24C4-4AB3-97AC-31CB29F26D07}" dt="2023-09-05T02:05:23.826" v="4281" actId="1035"/>
          <ac:spMkLst>
            <pc:docMk/>
            <pc:sldMk cId="2937915315" sldId="259"/>
            <ac:spMk id="360" creationId="{00000000-0000-0000-0000-000000000000}"/>
          </ac:spMkLst>
        </pc:spChg>
        <pc:spChg chg="mod">
          <ac:chgData name="前川 亮" userId="d7d429a203bb0ce1" providerId="LiveId" clId="{23D4A040-24C4-4AB3-97AC-31CB29F26D07}" dt="2023-09-05T02:05:23.826" v="4281" actId="1035"/>
          <ac:spMkLst>
            <pc:docMk/>
            <pc:sldMk cId="2937915315" sldId="259"/>
            <ac:spMk id="361" creationId="{00000000-0000-0000-0000-000000000000}"/>
          </ac:spMkLst>
        </pc:spChg>
        <pc:spChg chg="mod">
          <ac:chgData name="前川 亮" userId="d7d429a203bb0ce1" providerId="LiveId" clId="{23D4A040-24C4-4AB3-97AC-31CB29F26D07}" dt="2023-09-01T00:47:43.568" v="3127" actId="1076"/>
          <ac:spMkLst>
            <pc:docMk/>
            <pc:sldMk cId="2937915315" sldId="259"/>
            <ac:spMk id="420" creationId="{00000000-0000-0000-0000-000000000000}"/>
          </ac:spMkLst>
        </pc:spChg>
        <pc:spChg chg="del">
          <ac:chgData name="前川 亮" userId="d7d429a203bb0ce1" providerId="LiveId" clId="{23D4A040-24C4-4AB3-97AC-31CB29F26D07}" dt="2023-08-31T08:03:41.414" v="192" actId="478"/>
          <ac:spMkLst>
            <pc:docMk/>
            <pc:sldMk cId="2937915315" sldId="259"/>
            <ac:spMk id="513" creationId="{E0565CBE-E1FA-AF8B-D48B-EF30A9CDAEDD}"/>
          </ac:spMkLst>
        </pc:spChg>
        <pc:spChg chg="del">
          <ac:chgData name="前川 亮" userId="d7d429a203bb0ce1" providerId="LiveId" clId="{23D4A040-24C4-4AB3-97AC-31CB29F26D07}" dt="2023-08-31T08:03:41.414" v="192" actId="478"/>
          <ac:spMkLst>
            <pc:docMk/>
            <pc:sldMk cId="2937915315" sldId="259"/>
            <ac:spMk id="514" creationId="{87F7C471-E8A2-2749-597A-E253485EA5EE}"/>
          </ac:spMkLst>
        </pc:spChg>
        <pc:spChg chg="del">
          <ac:chgData name="前川 亮" userId="d7d429a203bb0ce1" providerId="LiveId" clId="{23D4A040-24C4-4AB3-97AC-31CB29F26D07}" dt="2023-08-31T08:03:41.414" v="192" actId="478"/>
          <ac:spMkLst>
            <pc:docMk/>
            <pc:sldMk cId="2937915315" sldId="259"/>
            <ac:spMk id="515" creationId="{637A9746-F293-A4F8-EC11-4A18497ACEB2}"/>
          </ac:spMkLst>
        </pc:spChg>
        <pc:spChg chg="del">
          <ac:chgData name="前川 亮" userId="d7d429a203bb0ce1" providerId="LiveId" clId="{23D4A040-24C4-4AB3-97AC-31CB29F26D07}" dt="2023-08-31T08:03:41.414" v="192" actId="478"/>
          <ac:spMkLst>
            <pc:docMk/>
            <pc:sldMk cId="2937915315" sldId="259"/>
            <ac:spMk id="516" creationId="{AFBC1532-1C29-93AC-DE17-1CE8291F7843}"/>
          </ac:spMkLst>
        </pc:spChg>
        <pc:spChg chg="add del mod">
          <ac:chgData name="前川 亮" userId="d7d429a203bb0ce1" providerId="LiveId" clId="{23D4A040-24C4-4AB3-97AC-31CB29F26D07}" dt="2023-08-31T08:04:16.311" v="196"/>
          <ac:spMkLst>
            <pc:docMk/>
            <pc:sldMk cId="2937915315" sldId="259"/>
            <ac:spMk id="517" creationId="{D0BC8F40-7AA9-ADBC-87ED-EBDE3E325DD3}"/>
          </ac:spMkLst>
        </pc:spChg>
        <pc:spChg chg="del">
          <ac:chgData name="前川 亮" userId="d7d429a203bb0ce1" providerId="LiveId" clId="{23D4A040-24C4-4AB3-97AC-31CB29F26D07}" dt="2023-08-31T08:03:41.414" v="192" actId="478"/>
          <ac:spMkLst>
            <pc:docMk/>
            <pc:sldMk cId="2937915315" sldId="259"/>
            <ac:spMk id="519" creationId="{ACEDA62B-C89D-CF4E-E857-3C3C818624FB}"/>
          </ac:spMkLst>
        </pc:spChg>
        <pc:spChg chg="del">
          <ac:chgData name="前川 亮" userId="d7d429a203bb0ce1" providerId="LiveId" clId="{23D4A040-24C4-4AB3-97AC-31CB29F26D07}" dt="2023-08-31T08:03:41.414" v="192" actId="478"/>
          <ac:spMkLst>
            <pc:docMk/>
            <pc:sldMk cId="2937915315" sldId="259"/>
            <ac:spMk id="520" creationId="{4C889220-B5AE-C918-2D93-2305C2983963}"/>
          </ac:spMkLst>
        </pc:spChg>
        <pc:spChg chg="del">
          <ac:chgData name="前川 亮" userId="d7d429a203bb0ce1" providerId="LiveId" clId="{23D4A040-24C4-4AB3-97AC-31CB29F26D07}" dt="2023-08-31T08:03:41.414" v="192" actId="478"/>
          <ac:spMkLst>
            <pc:docMk/>
            <pc:sldMk cId="2937915315" sldId="259"/>
            <ac:spMk id="522" creationId="{3A3345DF-3B7C-9D41-1CB4-835B528A33BC}"/>
          </ac:spMkLst>
        </pc:spChg>
        <pc:spChg chg="del">
          <ac:chgData name="前川 亮" userId="d7d429a203bb0ce1" providerId="LiveId" clId="{23D4A040-24C4-4AB3-97AC-31CB29F26D07}" dt="2023-08-31T08:03:41.414" v="192" actId="478"/>
          <ac:spMkLst>
            <pc:docMk/>
            <pc:sldMk cId="2937915315" sldId="259"/>
            <ac:spMk id="523" creationId="{53BDEC19-DC94-CF4F-222A-441119AB033B}"/>
          </ac:spMkLst>
        </pc:spChg>
        <pc:spChg chg="del">
          <ac:chgData name="前川 亮" userId="d7d429a203bb0ce1" providerId="LiveId" clId="{23D4A040-24C4-4AB3-97AC-31CB29F26D07}" dt="2023-08-31T08:03:41.414" v="192" actId="478"/>
          <ac:spMkLst>
            <pc:docMk/>
            <pc:sldMk cId="2937915315" sldId="259"/>
            <ac:spMk id="525" creationId="{FD2EF59B-2506-E846-030D-1392BB48F18A}"/>
          </ac:spMkLst>
        </pc:spChg>
        <pc:spChg chg="del">
          <ac:chgData name="前川 亮" userId="d7d429a203bb0ce1" providerId="LiveId" clId="{23D4A040-24C4-4AB3-97AC-31CB29F26D07}" dt="2023-08-31T08:03:41.414" v="192" actId="478"/>
          <ac:spMkLst>
            <pc:docMk/>
            <pc:sldMk cId="2937915315" sldId="259"/>
            <ac:spMk id="526" creationId="{70C122D2-CAFD-0773-0818-6A6C2A1E90EC}"/>
          </ac:spMkLst>
        </pc:spChg>
        <pc:spChg chg="del">
          <ac:chgData name="前川 亮" userId="d7d429a203bb0ce1" providerId="LiveId" clId="{23D4A040-24C4-4AB3-97AC-31CB29F26D07}" dt="2023-08-31T08:03:41.414" v="192" actId="478"/>
          <ac:spMkLst>
            <pc:docMk/>
            <pc:sldMk cId="2937915315" sldId="259"/>
            <ac:spMk id="532" creationId="{3F3E1548-AFEF-8741-DBD7-4B52CF73D1FE}"/>
          </ac:spMkLst>
        </pc:spChg>
        <pc:spChg chg="del">
          <ac:chgData name="前川 亮" userId="d7d429a203bb0ce1" providerId="LiveId" clId="{23D4A040-24C4-4AB3-97AC-31CB29F26D07}" dt="2023-08-31T08:03:41.414" v="192" actId="478"/>
          <ac:spMkLst>
            <pc:docMk/>
            <pc:sldMk cId="2937915315" sldId="259"/>
            <ac:spMk id="533" creationId="{4C1EFF3E-FB03-C048-EB6F-B0CB006D2FA0}"/>
          </ac:spMkLst>
        </pc:spChg>
        <pc:spChg chg="del">
          <ac:chgData name="前川 亮" userId="d7d429a203bb0ce1" providerId="LiveId" clId="{23D4A040-24C4-4AB3-97AC-31CB29F26D07}" dt="2023-08-31T08:03:41.414" v="192" actId="478"/>
          <ac:spMkLst>
            <pc:docMk/>
            <pc:sldMk cId="2937915315" sldId="259"/>
            <ac:spMk id="534" creationId="{81294CD2-243B-E968-4E2C-0C99C6334D97}"/>
          </ac:spMkLst>
        </pc:spChg>
        <pc:spChg chg="del">
          <ac:chgData name="前川 亮" userId="d7d429a203bb0ce1" providerId="LiveId" clId="{23D4A040-24C4-4AB3-97AC-31CB29F26D07}" dt="2023-08-31T08:03:41.414" v="192" actId="478"/>
          <ac:spMkLst>
            <pc:docMk/>
            <pc:sldMk cId="2937915315" sldId="259"/>
            <ac:spMk id="535" creationId="{2688D7C1-D571-01D4-72AB-8ED9AABBA1E5}"/>
          </ac:spMkLst>
        </pc:spChg>
        <pc:spChg chg="del">
          <ac:chgData name="前川 亮" userId="d7d429a203bb0ce1" providerId="LiveId" clId="{23D4A040-24C4-4AB3-97AC-31CB29F26D07}" dt="2023-08-31T08:03:41.414" v="192" actId="478"/>
          <ac:spMkLst>
            <pc:docMk/>
            <pc:sldMk cId="2937915315" sldId="259"/>
            <ac:spMk id="536" creationId="{0398E384-6167-9F15-6AC8-980511EA0ED6}"/>
          </ac:spMkLst>
        </pc:spChg>
        <pc:spChg chg="del">
          <ac:chgData name="前川 亮" userId="d7d429a203bb0ce1" providerId="LiveId" clId="{23D4A040-24C4-4AB3-97AC-31CB29F26D07}" dt="2023-08-31T08:03:41.414" v="192" actId="478"/>
          <ac:spMkLst>
            <pc:docMk/>
            <pc:sldMk cId="2937915315" sldId="259"/>
            <ac:spMk id="537" creationId="{EEF7B171-D731-BD5D-5D43-C7C34FF069D4}"/>
          </ac:spMkLst>
        </pc:spChg>
        <pc:spChg chg="del">
          <ac:chgData name="前川 亮" userId="d7d429a203bb0ce1" providerId="LiveId" clId="{23D4A040-24C4-4AB3-97AC-31CB29F26D07}" dt="2023-08-31T08:03:41.414" v="192" actId="478"/>
          <ac:spMkLst>
            <pc:docMk/>
            <pc:sldMk cId="2937915315" sldId="259"/>
            <ac:spMk id="538" creationId="{5CD64B24-F117-5087-A7F1-77A7CA71EE8A}"/>
          </ac:spMkLst>
        </pc:spChg>
        <pc:spChg chg="del">
          <ac:chgData name="前川 亮" userId="d7d429a203bb0ce1" providerId="LiveId" clId="{23D4A040-24C4-4AB3-97AC-31CB29F26D07}" dt="2023-08-31T08:03:41.414" v="192" actId="478"/>
          <ac:spMkLst>
            <pc:docMk/>
            <pc:sldMk cId="2937915315" sldId="259"/>
            <ac:spMk id="539" creationId="{B0AAB62D-77AA-7DA8-46C0-49CE5F28E3DC}"/>
          </ac:spMkLst>
        </pc:spChg>
        <pc:spChg chg="add del mod">
          <ac:chgData name="前川 亮" userId="d7d429a203bb0ce1" providerId="LiveId" clId="{23D4A040-24C4-4AB3-97AC-31CB29F26D07}" dt="2023-08-31T08:04:16.311" v="196"/>
          <ac:spMkLst>
            <pc:docMk/>
            <pc:sldMk cId="2937915315" sldId="259"/>
            <ac:spMk id="558" creationId="{122A3758-3758-7C08-51FA-1028047FB589}"/>
          </ac:spMkLst>
        </pc:spChg>
        <pc:spChg chg="add del mod">
          <ac:chgData name="前川 亮" userId="d7d429a203bb0ce1" providerId="LiveId" clId="{23D4A040-24C4-4AB3-97AC-31CB29F26D07}" dt="2023-08-31T08:04:16.311" v="196"/>
          <ac:spMkLst>
            <pc:docMk/>
            <pc:sldMk cId="2937915315" sldId="259"/>
            <ac:spMk id="560" creationId="{43894512-6CCA-AB9E-5687-CEFB6C01C21B}"/>
          </ac:spMkLst>
        </pc:spChg>
        <pc:spChg chg="add del mod">
          <ac:chgData name="前川 亮" userId="d7d429a203bb0ce1" providerId="LiveId" clId="{23D4A040-24C4-4AB3-97AC-31CB29F26D07}" dt="2023-08-31T08:04:16.311" v="196"/>
          <ac:spMkLst>
            <pc:docMk/>
            <pc:sldMk cId="2937915315" sldId="259"/>
            <ac:spMk id="564" creationId="{904E316A-0F59-72C5-AAB2-F9DB0598C689}"/>
          </ac:spMkLst>
        </pc:spChg>
        <pc:spChg chg="add del mod">
          <ac:chgData name="前川 亮" userId="d7d429a203bb0ce1" providerId="LiveId" clId="{23D4A040-24C4-4AB3-97AC-31CB29F26D07}" dt="2023-08-31T08:04:16.311" v="196"/>
          <ac:spMkLst>
            <pc:docMk/>
            <pc:sldMk cId="2937915315" sldId="259"/>
            <ac:spMk id="565" creationId="{5507C55F-3C6B-16B0-9CE5-D8C5C6F59B64}"/>
          </ac:spMkLst>
        </pc:spChg>
        <pc:spChg chg="add del mod">
          <ac:chgData name="前川 亮" userId="d7d429a203bb0ce1" providerId="LiveId" clId="{23D4A040-24C4-4AB3-97AC-31CB29F26D07}" dt="2023-08-31T08:04:16.311" v="196"/>
          <ac:spMkLst>
            <pc:docMk/>
            <pc:sldMk cId="2937915315" sldId="259"/>
            <ac:spMk id="570" creationId="{0598FAD9-C348-A36D-E2C5-1DF9B1998E04}"/>
          </ac:spMkLst>
        </pc:spChg>
        <pc:spChg chg="add del mod">
          <ac:chgData name="前川 亮" userId="d7d429a203bb0ce1" providerId="LiveId" clId="{23D4A040-24C4-4AB3-97AC-31CB29F26D07}" dt="2023-08-31T08:04:16.311" v="196"/>
          <ac:spMkLst>
            <pc:docMk/>
            <pc:sldMk cId="2937915315" sldId="259"/>
            <ac:spMk id="571" creationId="{593EEB8C-4454-F122-E02C-14A813BF2669}"/>
          </ac:spMkLst>
        </pc:spChg>
        <pc:spChg chg="add del mod">
          <ac:chgData name="前川 亮" userId="d7d429a203bb0ce1" providerId="LiveId" clId="{23D4A040-24C4-4AB3-97AC-31CB29F26D07}" dt="2023-08-31T08:04:16.311" v="196"/>
          <ac:spMkLst>
            <pc:docMk/>
            <pc:sldMk cId="2937915315" sldId="259"/>
            <ac:spMk id="572" creationId="{C4D3E53E-44A8-2E49-8530-7845F990B91A}"/>
          </ac:spMkLst>
        </pc:spChg>
        <pc:spChg chg="add del mod">
          <ac:chgData name="前川 亮" userId="d7d429a203bb0ce1" providerId="LiveId" clId="{23D4A040-24C4-4AB3-97AC-31CB29F26D07}" dt="2023-08-31T08:04:16.311" v="196"/>
          <ac:spMkLst>
            <pc:docMk/>
            <pc:sldMk cId="2937915315" sldId="259"/>
            <ac:spMk id="573" creationId="{E6C566C4-8E1F-789C-7494-851E2EE937CC}"/>
          </ac:spMkLst>
        </pc:spChg>
        <pc:spChg chg="add del mod">
          <ac:chgData name="前川 亮" userId="d7d429a203bb0ce1" providerId="LiveId" clId="{23D4A040-24C4-4AB3-97AC-31CB29F26D07}" dt="2023-08-31T08:04:16.311" v="196"/>
          <ac:spMkLst>
            <pc:docMk/>
            <pc:sldMk cId="2937915315" sldId="259"/>
            <ac:spMk id="574" creationId="{72FEF370-B325-02A1-2230-CCADF7BB8E24}"/>
          </ac:spMkLst>
        </pc:spChg>
        <pc:spChg chg="add del mod">
          <ac:chgData name="前川 亮" userId="d7d429a203bb0ce1" providerId="LiveId" clId="{23D4A040-24C4-4AB3-97AC-31CB29F26D07}" dt="2023-08-31T08:04:16.311" v="196"/>
          <ac:spMkLst>
            <pc:docMk/>
            <pc:sldMk cId="2937915315" sldId="259"/>
            <ac:spMk id="575" creationId="{CB6524FE-66A5-DB98-9375-C7ACD72E1035}"/>
          </ac:spMkLst>
        </pc:spChg>
        <pc:grpChg chg="mod">
          <ac:chgData name="前川 亮" userId="d7d429a203bb0ce1" providerId="LiveId" clId="{23D4A040-24C4-4AB3-97AC-31CB29F26D07}" dt="2023-09-01T03:11:59.916" v="3994" actId="1037"/>
          <ac:grpSpMkLst>
            <pc:docMk/>
            <pc:sldMk cId="2937915315" sldId="259"/>
            <ac:grpSpMk id="4" creationId="{D0125DD3-5C35-4079-A871-35F36A6DF46B}"/>
          </ac:grpSpMkLst>
        </pc:grpChg>
        <pc:grpChg chg="del">
          <ac:chgData name="前川 亮" userId="d7d429a203bb0ce1" providerId="LiveId" clId="{23D4A040-24C4-4AB3-97AC-31CB29F26D07}" dt="2023-08-31T08:05:22.645" v="209" actId="478"/>
          <ac:grpSpMkLst>
            <pc:docMk/>
            <pc:sldMk cId="2937915315" sldId="259"/>
            <ac:grpSpMk id="27" creationId="{46216F6A-4071-DC54-32D9-FA099A17FCD3}"/>
          </ac:grpSpMkLst>
        </pc:grpChg>
        <pc:grpChg chg="mod">
          <ac:chgData name="前川 亮" userId="d7d429a203bb0ce1" providerId="LiveId" clId="{23D4A040-24C4-4AB3-97AC-31CB29F26D07}" dt="2023-09-12T03:18:31.586" v="4972" actId="1038"/>
          <ac:grpSpMkLst>
            <pc:docMk/>
            <pc:sldMk cId="2937915315" sldId="259"/>
            <ac:grpSpMk id="34" creationId="{9DFDA289-D711-4884-A9E3-B22AE9F39E99}"/>
          </ac:grpSpMkLst>
        </pc:grpChg>
        <pc:grpChg chg="mod">
          <ac:chgData name="前川 亮" userId="d7d429a203bb0ce1" providerId="LiveId" clId="{23D4A040-24C4-4AB3-97AC-31CB29F26D07}" dt="2023-09-01T00:09:29.685" v="1474" actId="1038"/>
          <ac:grpSpMkLst>
            <pc:docMk/>
            <pc:sldMk cId="2937915315" sldId="259"/>
            <ac:grpSpMk id="98" creationId="{2A46A40A-8587-49CD-ADED-EA0A4478C3D3}"/>
          </ac:grpSpMkLst>
        </pc:grpChg>
        <pc:grpChg chg="add mod">
          <ac:chgData name="前川 亮" userId="d7d429a203bb0ce1" providerId="LiveId" clId="{23D4A040-24C4-4AB3-97AC-31CB29F26D07}" dt="2023-09-12T03:27:38.504" v="5144" actId="1036"/>
          <ac:grpSpMkLst>
            <pc:docMk/>
            <pc:sldMk cId="2937915315" sldId="259"/>
            <ac:grpSpMk id="144" creationId="{D271297D-7A16-189C-02F6-F492FB454429}"/>
          </ac:grpSpMkLst>
        </pc:grpChg>
        <pc:grpChg chg="del">
          <ac:chgData name="前川 亮" userId="d7d429a203bb0ce1" providerId="LiveId" clId="{23D4A040-24C4-4AB3-97AC-31CB29F26D07}" dt="2023-08-31T08:05:12.261" v="206" actId="478"/>
          <ac:grpSpMkLst>
            <pc:docMk/>
            <pc:sldMk cId="2937915315" sldId="259"/>
            <ac:grpSpMk id="145" creationId="{8D8D76D5-55F7-45DC-B2E9-8FEF13482FAF}"/>
          </ac:grpSpMkLst>
        </pc:grpChg>
        <pc:grpChg chg="add del mod">
          <ac:chgData name="前川 亮" userId="d7d429a203bb0ce1" providerId="LiveId" clId="{23D4A040-24C4-4AB3-97AC-31CB29F26D07}" dt="2023-09-01T00:35:43.632" v="2969" actId="165"/>
          <ac:grpSpMkLst>
            <pc:docMk/>
            <pc:sldMk cId="2937915315" sldId="259"/>
            <ac:grpSpMk id="145" creationId="{AEEDD634-E6A1-EDC2-FDD3-5CD3AF09E3AC}"/>
          </ac:grpSpMkLst>
        </pc:grpChg>
        <pc:grpChg chg="add mod">
          <ac:chgData name="前川 亮" userId="d7d429a203bb0ce1" providerId="LiveId" clId="{23D4A040-24C4-4AB3-97AC-31CB29F26D07}" dt="2023-09-12T03:29:39.623" v="5154" actId="1036"/>
          <ac:grpSpMkLst>
            <pc:docMk/>
            <pc:sldMk cId="2937915315" sldId="259"/>
            <ac:grpSpMk id="180" creationId="{D53204BA-A1FC-0478-B5FA-3680D50B7C5E}"/>
          </ac:grpSpMkLst>
        </pc:grpChg>
        <pc:grpChg chg="mod">
          <ac:chgData name="前川 亮" userId="d7d429a203bb0ce1" providerId="LiveId" clId="{23D4A040-24C4-4AB3-97AC-31CB29F26D07}" dt="2023-09-12T03:28:51.584" v="5146" actId="1036"/>
          <ac:grpSpMkLst>
            <pc:docMk/>
            <pc:sldMk cId="2937915315" sldId="259"/>
            <ac:grpSpMk id="227" creationId="{8A71510F-3B15-46DB-B0D0-14E44DFCAA15}"/>
          </ac:grpSpMkLst>
        </pc:grpChg>
        <pc:grpChg chg="del">
          <ac:chgData name="前川 亮" userId="d7d429a203bb0ce1" providerId="LiveId" clId="{23D4A040-24C4-4AB3-97AC-31CB29F26D07}" dt="2023-08-31T08:05:12.261" v="206" actId="478"/>
          <ac:grpSpMkLst>
            <pc:docMk/>
            <pc:sldMk cId="2937915315" sldId="259"/>
            <ac:grpSpMk id="540" creationId="{96FBC841-4051-2AFD-11D2-549E38EDA96A}"/>
          </ac:grpSpMkLst>
        </pc:grpChg>
        <pc:grpChg chg="del">
          <ac:chgData name="前川 亮" userId="d7d429a203bb0ce1" providerId="LiveId" clId="{23D4A040-24C4-4AB3-97AC-31CB29F26D07}" dt="2023-08-31T08:03:41.414" v="192" actId="478"/>
          <ac:grpSpMkLst>
            <pc:docMk/>
            <pc:sldMk cId="2937915315" sldId="259"/>
            <ac:grpSpMk id="552" creationId="{BE85039B-A856-D10B-51FD-4773F67B82CA}"/>
          </ac:grpSpMkLst>
        </pc:grpChg>
        <pc:graphicFrameChg chg="add mod">
          <ac:chgData name="前川 亮" userId="d7d429a203bb0ce1" providerId="LiveId" clId="{23D4A040-24C4-4AB3-97AC-31CB29F26D07}" dt="2023-09-05T02:43:14.546" v="4364"/>
          <ac:graphicFrameMkLst>
            <pc:docMk/>
            <pc:sldMk cId="2937915315" sldId="259"/>
            <ac:graphicFrameMk id="47" creationId="{6A3BD7A1-F300-4D66-9DF9-6DFAB79CE3A1}"/>
          </ac:graphicFrameMkLst>
        </pc:graphicFrameChg>
        <pc:graphicFrameChg chg="add mod ord">
          <ac:chgData name="前川 亮" userId="d7d429a203bb0ce1" providerId="LiveId" clId="{23D4A040-24C4-4AB3-97AC-31CB29F26D07}" dt="2023-09-05T02:44:56.069" v="4394" actId="167"/>
          <ac:graphicFrameMkLst>
            <pc:docMk/>
            <pc:sldMk cId="2937915315" sldId="259"/>
            <ac:graphicFrameMk id="56" creationId="{6A3BD7A1-F300-4D66-9DF9-6DFAB79CE3A1}"/>
          </ac:graphicFrameMkLst>
        </pc:graphicFrameChg>
        <pc:graphicFrameChg chg="del">
          <ac:chgData name="前川 亮" userId="d7d429a203bb0ce1" providerId="LiveId" clId="{23D4A040-24C4-4AB3-97AC-31CB29F26D07}" dt="2023-08-31T12:20:08.053" v="352" actId="478"/>
          <ac:graphicFrameMkLst>
            <pc:docMk/>
            <pc:sldMk cId="2937915315" sldId="259"/>
            <ac:graphicFrameMk id="78" creationId="{C83495B0-1229-4FA2-A19A-30DF0FEA8FAD}"/>
          </ac:graphicFrameMkLst>
        </pc:graphicFrameChg>
        <pc:graphicFrameChg chg="del">
          <ac:chgData name="前川 亮" userId="d7d429a203bb0ce1" providerId="LiveId" clId="{23D4A040-24C4-4AB3-97AC-31CB29F26D07}" dt="2023-08-31T08:03:41.414" v="192" actId="478"/>
          <ac:graphicFrameMkLst>
            <pc:docMk/>
            <pc:sldMk cId="2937915315" sldId="259"/>
            <ac:graphicFrameMk id="112" creationId="{8C0523ED-9C17-396B-9C99-8F6941C6BA5E}"/>
          </ac:graphicFrameMkLst>
        </pc:graphicFrameChg>
        <pc:graphicFrameChg chg="del mod">
          <ac:chgData name="前川 亮" userId="d7d429a203bb0ce1" providerId="LiveId" clId="{23D4A040-24C4-4AB3-97AC-31CB29F26D07}" dt="2023-09-05T02:43:10.208" v="4361" actId="478"/>
          <ac:graphicFrameMkLst>
            <pc:docMk/>
            <pc:sldMk cId="2937915315" sldId="259"/>
            <ac:graphicFrameMk id="192" creationId="{6765D1D2-B879-4859-88CE-59B238526A52}"/>
          </ac:graphicFrameMkLst>
        </pc:graphicFrameChg>
        <pc:graphicFrameChg chg="mod">
          <ac:chgData name="前川 亮" userId="d7d429a203bb0ce1" providerId="LiveId" clId="{23D4A040-24C4-4AB3-97AC-31CB29F26D07}" dt="2023-09-05T02:05:23.826" v="4281" actId="1035"/>
          <ac:graphicFrameMkLst>
            <pc:docMk/>
            <pc:sldMk cId="2937915315" sldId="259"/>
            <ac:graphicFrameMk id="195" creationId="{805AA2F9-9716-4E88-98FF-0E67F23762A2}"/>
          </ac:graphicFrameMkLst>
        </pc:graphicFrameChg>
        <pc:graphicFrameChg chg="mod">
          <ac:chgData name="前川 亮" userId="d7d429a203bb0ce1" providerId="LiveId" clId="{23D4A040-24C4-4AB3-97AC-31CB29F26D07}" dt="2023-09-05T02:05:23.826" v="4281" actId="1035"/>
          <ac:graphicFrameMkLst>
            <pc:docMk/>
            <pc:sldMk cId="2937915315" sldId="259"/>
            <ac:graphicFrameMk id="196" creationId="{B4703BA6-E5BA-4205-8DB8-CBC8B9F92B9D}"/>
          </ac:graphicFrameMkLst>
        </pc:graphicFrameChg>
        <pc:graphicFrameChg chg="mod">
          <ac:chgData name="前川 亮" userId="d7d429a203bb0ce1" providerId="LiveId" clId="{23D4A040-24C4-4AB3-97AC-31CB29F26D07}" dt="2023-09-05T02:05:23.826" v="4281" actId="1035"/>
          <ac:graphicFrameMkLst>
            <pc:docMk/>
            <pc:sldMk cId="2937915315" sldId="259"/>
            <ac:graphicFrameMk id="211" creationId="{9761CD47-19CB-4A2A-B1AB-5A7E14F03981}"/>
          </ac:graphicFrameMkLst>
        </pc:graphicFrameChg>
        <pc:picChg chg="del">
          <ac:chgData name="前川 亮" userId="d7d429a203bb0ce1" providerId="LiveId" clId="{23D4A040-24C4-4AB3-97AC-31CB29F26D07}" dt="2023-08-31T08:02:37.883" v="108" actId="478"/>
          <ac:picMkLst>
            <pc:docMk/>
            <pc:sldMk cId="2937915315" sldId="259"/>
            <ac:picMk id="2" creationId="{90FAEF9C-A117-8FE4-AA08-E79956E70E19}"/>
          </ac:picMkLst>
        </pc:picChg>
        <pc:picChg chg="del">
          <ac:chgData name="前川 亮" userId="d7d429a203bb0ce1" providerId="LiveId" clId="{23D4A040-24C4-4AB3-97AC-31CB29F26D07}" dt="2023-08-31T08:02:37.883" v="108" actId="478"/>
          <ac:picMkLst>
            <pc:docMk/>
            <pc:sldMk cId="2937915315" sldId="259"/>
            <ac:picMk id="3" creationId="{1ADF458E-C3FB-8E57-E107-14B58C15AF5A}"/>
          </ac:picMkLst>
        </pc:picChg>
        <pc:picChg chg="del">
          <ac:chgData name="前川 亮" userId="d7d429a203bb0ce1" providerId="LiveId" clId="{23D4A040-24C4-4AB3-97AC-31CB29F26D07}" dt="2023-08-31T08:05:18.181" v="208" actId="478"/>
          <ac:picMkLst>
            <pc:docMk/>
            <pc:sldMk cId="2937915315" sldId="259"/>
            <ac:picMk id="5" creationId="{B565F6F6-423B-0B4A-95BB-FE5492C83AC9}"/>
          </ac:picMkLst>
        </pc:picChg>
        <pc:picChg chg="add mod">
          <ac:chgData name="前川 亮" userId="d7d429a203bb0ce1" providerId="LiveId" clId="{23D4A040-24C4-4AB3-97AC-31CB29F26D07}" dt="2023-08-31T12:21:41.845" v="396" actId="1076"/>
          <ac:picMkLst>
            <pc:docMk/>
            <pc:sldMk cId="2937915315" sldId="259"/>
            <ac:picMk id="12" creationId="{FA39086D-F2BE-88B0-0516-704AE75D2006}"/>
          </ac:picMkLst>
        </pc:picChg>
        <pc:picChg chg="mod">
          <ac:chgData name="前川 亮" userId="d7d429a203bb0ce1" providerId="LiveId" clId="{23D4A040-24C4-4AB3-97AC-31CB29F26D07}" dt="2023-08-31T07:53:53.446" v="36" actId="1076"/>
          <ac:picMkLst>
            <pc:docMk/>
            <pc:sldMk cId="2937915315" sldId="259"/>
            <ac:picMk id="13" creationId="{953054AB-5A87-C87B-3548-3C2F3B5626D3}"/>
          </ac:picMkLst>
        </pc:picChg>
        <pc:picChg chg="add del mod">
          <ac:chgData name="前川 亮" userId="d7d429a203bb0ce1" providerId="LiveId" clId="{23D4A040-24C4-4AB3-97AC-31CB29F26D07}" dt="2023-09-04T03:34:33.968" v="4123" actId="478"/>
          <ac:picMkLst>
            <pc:docMk/>
            <pc:sldMk cId="2937915315" sldId="259"/>
            <ac:picMk id="14" creationId="{13DAB46B-1D10-4AE0-02F8-3AC67D09C49E}"/>
          </ac:picMkLst>
        </pc:picChg>
        <pc:picChg chg="add del mod">
          <ac:chgData name="前川 亮" userId="d7d429a203bb0ce1" providerId="LiveId" clId="{23D4A040-24C4-4AB3-97AC-31CB29F26D07}" dt="2023-08-31T08:04:02.448" v="194"/>
          <ac:picMkLst>
            <pc:docMk/>
            <pc:sldMk cId="2937915315" sldId="259"/>
            <ac:picMk id="35" creationId="{AE1DF10E-41FC-0A98-652E-43396E4269BA}"/>
          </ac:picMkLst>
        </pc:picChg>
        <pc:picChg chg="del mod">
          <ac:chgData name="前川 亮" userId="d7d429a203bb0ce1" providerId="LiveId" clId="{23D4A040-24C4-4AB3-97AC-31CB29F26D07}" dt="2023-09-12T03:25:58.054" v="5031" actId="478"/>
          <ac:picMkLst>
            <pc:docMk/>
            <pc:sldMk cId="2937915315" sldId="259"/>
            <ac:picMk id="37" creationId="{4709B619-8B69-4173-A3B5-29174CAC663A}"/>
          </ac:picMkLst>
        </pc:picChg>
        <pc:picChg chg="add del mod">
          <ac:chgData name="前川 亮" userId="d7d429a203bb0ce1" providerId="LiveId" clId="{23D4A040-24C4-4AB3-97AC-31CB29F26D07}" dt="2023-09-12T06:36:30.906" v="5531" actId="478"/>
          <ac:picMkLst>
            <pc:docMk/>
            <pc:sldMk cId="2937915315" sldId="259"/>
            <ac:picMk id="40" creationId="{2E533A31-145E-2B18-92B9-A15455858E34}"/>
          </ac:picMkLst>
        </pc:picChg>
        <pc:picChg chg="mod">
          <ac:chgData name="前川 亮" userId="d7d429a203bb0ce1" providerId="LiveId" clId="{23D4A040-24C4-4AB3-97AC-31CB29F26D07}" dt="2023-09-01T00:39:19.931" v="3116" actId="1076"/>
          <ac:picMkLst>
            <pc:docMk/>
            <pc:sldMk cId="2937915315" sldId="259"/>
            <ac:picMk id="42" creationId="{870B0E18-4CB1-4AEA-8FDE-EDB7F8A76218}"/>
          </ac:picMkLst>
        </pc:picChg>
        <pc:picChg chg="add mod">
          <ac:chgData name="前川 亮" userId="d7d429a203bb0ce1" providerId="LiveId" clId="{23D4A040-24C4-4AB3-97AC-31CB29F26D07}" dt="2023-09-12T03:18:42.755" v="4988" actId="1035"/>
          <ac:picMkLst>
            <pc:docMk/>
            <pc:sldMk cId="2937915315" sldId="259"/>
            <ac:picMk id="45" creationId="{F33B0C06-F0DF-6AAA-8005-85B99056CC4F}"/>
          </ac:picMkLst>
        </pc:picChg>
        <pc:picChg chg="add mod">
          <ac:chgData name="前川 亮" userId="d7d429a203bb0ce1" providerId="LiveId" clId="{23D4A040-24C4-4AB3-97AC-31CB29F26D07}" dt="2023-09-05T02:05:23.826" v="4281" actId="1035"/>
          <ac:picMkLst>
            <pc:docMk/>
            <pc:sldMk cId="2937915315" sldId="259"/>
            <ac:picMk id="54" creationId="{54301CD8-8435-065F-E953-7ACA331428DE}"/>
          </ac:picMkLst>
        </pc:picChg>
        <pc:picChg chg="add del mod">
          <ac:chgData name="前川 亮" userId="d7d429a203bb0ce1" providerId="LiveId" clId="{23D4A040-24C4-4AB3-97AC-31CB29F26D07}" dt="2023-09-01T00:20:49.143" v="2104"/>
          <ac:picMkLst>
            <pc:docMk/>
            <pc:sldMk cId="2937915315" sldId="259"/>
            <ac:picMk id="54" creationId="{A2BF1F34-3AE6-58E4-DDE3-4C02C3229BDF}"/>
          </ac:picMkLst>
        </pc:picChg>
        <pc:picChg chg="mod">
          <ac:chgData name="前川 亮" userId="d7d429a203bb0ce1" providerId="LiveId" clId="{23D4A040-24C4-4AB3-97AC-31CB29F26D07}" dt="2023-09-12T02:47:54.254" v="4713" actId="1036"/>
          <ac:picMkLst>
            <pc:docMk/>
            <pc:sldMk cId="2937915315" sldId="259"/>
            <ac:picMk id="75" creationId="{732AA967-EECF-466A-AA91-B2AE1E48C161}"/>
          </ac:picMkLst>
        </pc:picChg>
        <pc:picChg chg="mod">
          <ac:chgData name="前川 亮" userId="d7d429a203bb0ce1" providerId="LiveId" clId="{23D4A040-24C4-4AB3-97AC-31CB29F26D07}" dt="2023-09-01T03:11:59.916" v="3994" actId="1037"/>
          <ac:picMkLst>
            <pc:docMk/>
            <pc:sldMk cId="2937915315" sldId="259"/>
            <ac:picMk id="80" creationId="{CD846D0F-F89F-4590-AA0C-4FBE69ED6E7A}"/>
          </ac:picMkLst>
        </pc:picChg>
        <pc:picChg chg="mod">
          <ac:chgData name="前川 亮" userId="d7d429a203bb0ce1" providerId="LiveId" clId="{23D4A040-24C4-4AB3-97AC-31CB29F26D07}" dt="2023-09-01T03:11:59.916" v="3994" actId="1037"/>
          <ac:picMkLst>
            <pc:docMk/>
            <pc:sldMk cId="2937915315" sldId="259"/>
            <ac:picMk id="81" creationId="{77020DC0-7DBD-45F6-88C6-6147BBBB1082}"/>
          </ac:picMkLst>
        </pc:picChg>
        <pc:picChg chg="add del mod">
          <ac:chgData name="前川 亮" userId="d7d429a203bb0ce1" providerId="LiveId" clId="{23D4A040-24C4-4AB3-97AC-31CB29F26D07}" dt="2023-08-31T08:04:16.311" v="196"/>
          <ac:picMkLst>
            <pc:docMk/>
            <pc:sldMk cId="2937915315" sldId="259"/>
            <ac:picMk id="87" creationId="{CC681966-A509-5E75-EA7F-B7EBE51CC762}"/>
          </ac:picMkLst>
        </pc:picChg>
        <pc:picChg chg="del mod">
          <ac:chgData name="前川 亮" userId="d7d429a203bb0ce1" providerId="LiveId" clId="{23D4A040-24C4-4AB3-97AC-31CB29F26D07}" dt="2023-09-12T03:53:16.865" v="5159" actId="478"/>
          <ac:picMkLst>
            <pc:docMk/>
            <pc:sldMk cId="2937915315" sldId="259"/>
            <ac:picMk id="90" creationId="{C1B3DF1B-8331-4F9F-868B-FCE5BE22EE22}"/>
          </ac:picMkLst>
        </pc:picChg>
        <pc:picChg chg="del">
          <ac:chgData name="前川 亮" userId="d7d429a203bb0ce1" providerId="LiveId" clId="{23D4A040-24C4-4AB3-97AC-31CB29F26D07}" dt="2023-08-31T08:03:41.414" v="192" actId="478"/>
          <ac:picMkLst>
            <pc:docMk/>
            <pc:sldMk cId="2937915315" sldId="259"/>
            <ac:picMk id="113" creationId="{E77A5218-F801-D06C-E4F4-08B6D96E66D1}"/>
          </ac:picMkLst>
        </pc:picChg>
        <pc:picChg chg="del">
          <ac:chgData name="前川 亮" userId="d7d429a203bb0ce1" providerId="LiveId" clId="{23D4A040-24C4-4AB3-97AC-31CB29F26D07}" dt="2023-08-31T08:03:41.414" v="192" actId="478"/>
          <ac:picMkLst>
            <pc:docMk/>
            <pc:sldMk cId="2937915315" sldId="259"/>
            <ac:picMk id="114" creationId="{DB7063E1-B009-F322-7D3A-FD5AEC4B652F}"/>
          </ac:picMkLst>
        </pc:picChg>
        <pc:picChg chg="del">
          <ac:chgData name="前川 亮" userId="d7d429a203bb0ce1" providerId="LiveId" clId="{23D4A040-24C4-4AB3-97AC-31CB29F26D07}" dt="2023-08-31T08:03:41.414" v="192" actId="478"/>
          <ac:picMkLst>
            <pc:docMk/>
            <pc:sldMk cId="2937915315" sldId="259"/>
            <ac:picMk id="116" creationId="{67FE47C4-5DF2-35CB-BDF7-884B4C856167}"/>
          </ac:picMkLst>
        </pc:picChg>
        <pc:picChg chg="del">
          <ac:chgData name="前川 亮" userId="d7d429a203bb0ce1" providerId="LiveId" clId="{23D4A040-24C4-4AB3-97AC-31CB29F26D07}" dt="2023-08-31T08:03:41.414" v="192" actId="478"/>
          <ac:picMkLst>
            <pc:docMk/>
            <pc:sldMk cId="2937915315" sldId="259"/>
            <ac:picMk id="117" creationId="{1DB11944-C550-1D6F-C3AA-0D51C66A059A}"/>
          </ac:picMkLst>
        </pc:picChg>
        <pc:picChg chg="del">
          <ac:chgData name="前川 亮" userId="d7d429a203bb0ce1" providerId="LiveId" clId="{23D4A040-24C4-4AB3-97AC-31CB29F26D07}" dt="2023-08-31T08:02:37.883" v="108" actId="478"/>
          <ac:picMkLst>
            <pc:docMk/>
            <pc:sldMk cId="2937915315" sldId="259"/>
            <ac:picMk id="121" creationId="{82D34DC0-649F-4A17-B1CA-2EE0A3A7915B}"/>
          </ac:picMkLst>
        </pc:picChg>
        <pc:picChg chg="del">
          <ac:chgData name="前川 亮" userId="d7d429a203bb0ce1" providerId="LiveId" clId="{23D4A040-24C4-4AB3-97AC-31CB29F26D07}" dt="2023-08-31T08:03:41.414" v="192" actId="478"/>
          <ac:picMkLst>
            <pc:docMk/>
            <pc:sldMk cId="2937915315" sldId="259"/>
            <ac:picMk id="133" creationId="{27C97E4D-02D9-4CC3-A16B-F992E5CD5878}"/>
          </ac:picMkLst>
        </pc:picChg>
        <pc:picChg chg="mod">
          <ac:chgData name="前川 亮" userId="d7d429a203bb0ce1" providerId="LiveId" clId="{23D4A040-24C4-4AB3-97AC-31CB29F26D07}" dt="2023-09-12T03:27:07.294" v="5127" actId="1037"/>
          <ac:picMkLst>
            <pc:docMk/>
            <pc:sldMk cId="2937915315" sldId="259"/>
            <ac:picMk id="138" creationId="{514762F6-32CD-4BBC-90A4-FE0274BD87A2}"/>
          </ac:picMkLst>
        </pc:picChg>
        <pc:picChg chg="del mod topLvl modCrop">
          <ac:chgData name="前川 亮" userId="d7d429a203bb0ce1" providerId="LiveId" clId="{23D4A040-24C4-4AB3-97AC-31CB29F26D07}" dt="2023-09-01T00:36:17.770" v="2977" actId="478"/>
          <ac:picMkLst>
            <pc:docMk/>
            <pc:sldMk cId="2937915315" sldId="259"/>
            <ac:picMk id="139" creationId="{5F2EF476-6020-46C7-AA05-61976D646B42}"/>
          </ac:picMkLst>
        </pc:picChg>
        <pc:picChg chg="add del mod modCrop">
          <ac:chgData name="前川 亮" userId="d7d429a203bb0ce1" providerId="LiveId" clId="{23D4A040-24C4-4AB3-97AC-31CB29F26D07}" dt="2023-09-12T06:36:13.299" v="5524" actId="478"/>
          <ac:picMkLst>
            <pc:docMk/>
            <pc:sldMk cId="2937915315" sldId="259"/>
            <ac:picMk id="139" creationId="{E5E2AB66-3855-ED78-3F7F-54621CEDE9DB}"/>
          </ac:picMkLst>
        </pc:picChg>
        <pc:picChg chg="add mod">
          <ac:chgData name="前川 亮" userId="d7d429a203bb0ce1" providerId="LiveId" clId="{23D4A040-24C4-4AB3-97AC-31CB29F26D07}" dt="2023-09-12T03:27:11.029" v="5140" actId="1038"/>
          <ac:picMkLst>
            <pc:docMk/>
            <pc:sldMk cId="2937915315" sldId="259"/>
            <ac:picMk id="146" creationId="{17D78910-17A6-4E2D-8440-A49DAF68D4D9}"/>
          </ac:picMkLst>
        </pc:picChg>
        <pc:picChg chg="add mod">
          <ac:chgData name="前川 亮" userId="d7d429a203bb0ce1" providerId="LiveId" clId="{23D4A040-24C4-4AB3-97AC-31CB29F26D07}" dt="2023-09-12T03:20:16.188" v="5025" actId="1035"/>
          <ac:picMkLst>
            <pc:docMk/>
            <pc:sldMk cId="2937915315" sldId="259"/>
            <ac:picMk id="149" creationId="{519A15C6-C0C9-2C44-6161-3E1FB91643B9}"/>
          </ac:picMkLst>
        </pc:picChg>
        <pc:picChg chg="add mod">
          <ac:chgData name="前川 亮" userId="d7d429a203bb0ce1" providerId="LiveId" clId="{23D4A040-24C4-4AB3-97AC-31CB29F26D07}" dt="2023-09-12T03:20:16.188" v="5025" actId="1035"/>
          <ac:picMkLst>
            <pc:docMk/>
            <pc:sldMk cId="2937915315" sldId="259"/>
            <ac:picMk id="152" creationId="{B0707706-235E-19F3-AF63-7B2629CEB2D1}"/>
          </ac:picMkLst>
        </pc:picChg>
        <pc:picChg chg="add mod ord">
          <ac:chgData name="前川 亮" userId="d7d429a203bb0ce1" providerId="LiveId" clId="{23D4A040-24C4-4AB3-97AC-31CB29F26D07}" dt="2023-09-12T03:57:23.455" v="5307" actId="1035"/>
          <ac:picMkLst>
            <pc:docMk/>
            <pc:sldMk cId="2937915315" sldId="259"/>
            <ac:picMk id="153" creationId="{5C2D3BF2-FF19-509F-94FC-FD200CBFF30E}"/>
          </ac:picMkLst>
        </pc:picChg>
        <pc:picChg chg="add mod ord">
          <ac:chgData name="前川 亮" userId="d7d429a203bb0ce1" providerId="LiveId" clId="{23D4A040-24C4-4AB3-97AC-31CB29F26D07}" dt="2023-09-12T06:36:24.911" v="5530" actId="1076"/>
          <ac:picMkLst>
            <pc:docMk/>
            <pc:sldMk cId="2937915315" sldId="259"/>
            <ac:picMk id="154" creationId="{7ACC15B8-750B-B256-BC5E-C1FEBF44EF3A}"/>
          </ac:picMkLst>
        </pc:picChg>
        <pc:picChg chg="add mod ord">
          <ac:chgData name="前川 亮" userId="d7d429a203bb0ce1" providerId="LiveId" clId="{23D4A040-24C4-4AB3-97AC-31CB29F26D07}" dt="2023-09-12T06:36:46.813" v="5538" actId="1076"/>
          <ac:picMkLst>
            <pc:docMk/>
            <pc:sldMk cId="2937915315" sldId="259"/>
            <ac:picMk id="157" creationId="{C1C8ACBA-B471-BD2E-38F4-69C950AE9EA6}"/>
          </ac:picMkLst>
        </pc:picChg>
        <pc:picChg chg="add mod ord">
          <ac:chgData name="前川 亮" userId="d7d429a203bb0ce1" providerId="LiveId" clId="{23D4A040-24C4-4AB3-97AC-31CB29F26D07}" dt="2023-09-12T03:27:38.504" v="5144" actId="1036"/>
          <ac:picMkLst>
            <pc:docMk/>
            <pc:sldMk cId="2937915315" sldId="259"/>
            <ac:picMk id="165" creationId="{F5AECA96-85F7-089B-65B6-8ABE60DA47F0}"/>
          </ac:picMkLst>
        </pc:picChg>
        <pc:picChg chg="del mod">
          <ac:chgData name="前川 亮" userId="d7d429a203bb0ce1" providerId="LiveId" clId="{23D4A040-24C4-4AB3-97AC-31CB29F26D07}" dt="2023-08-31T13:08:42.982" v="617" actId="478"/>
          <ac:picMkLst>
            <pc:docMk/>
            <pc:sldMk cId="2937915315" sldId="259"/>
            <ac:picMk id="196" creationId="{49BF3803-E993-0D89-2921-4AD5B9667280}"/>
          </ac:picMkLst>
        </pc:picChg>
        <pc:picChg chg="mod">
          <ac:chgData name="前川 亮" userId="d7d429a203bb0ce1" providerId="LiveId" clId="{23D4A040-24C4-4AB3-97AC-31CB29F26D07}" dt="2023-08-31T12:20:32.214" v="365" actId="1076"/>
          <ac:picMkLst>
            <pc:docMk/>
            <pc:sldMk cId="2937915315" sldId="259"/>
            <ac:picMk id="197" creationId="{2EEA77D7-31DF-A955-C084-0C35E0853272}"/>
          </ac:picMkLst>
        </pc:picChg>
        <pc:picChg chg="add del mod ord">
          <ac:chgData name="前川 亮" userId="d7d429a203bb0ce1" providerId="LiveId" clId="{23D4A040-24C4-4AB3-97AC-31CB29F26D07}" dt="2023-09-05T03:42:51.673" v="4417" actId="478"/>
          <ac:picMkLst>
            <pc:docMk/>
            <pc:sldMk cId="2937915315" sldId="259"/>
            <ac:picMk id="198" creationId="{9E8635F9-D79E-D2F5-EEE8-AD6F0B598DEE}"/>
          </ac:picMkLst>
        </pc:picChg>
        <pc:picChg chg="add del mod ord">
          <ac:chgData name="前川 亮" userId="d7d429a203bb0ce1" providerId="LiveId" clId="{23D4A040-24C4-4AB3-97AC-31CB29F26D07}" dt="2023-09-05T03:42:52.197" v="4418" actId="478"/>
          <ac:picMkLst>
            <pc:docMk/>
            <pc:sldMk cId="2937915315" sldId="259"/>
            <ac:picMk id="199" creationId="{82199D33-0F46-4011-8EB0-30E1C0125F8E}"/>
          </ac:picMkLst>
        </pc:picChg>
        <pc:picChg chg="add del mod">
          <ac:chgData name="前川 亮" userId="d7d429a203bb0ce1" providerId="LiveId" clId="{23D4A040-24C4-4AB3-97AC-31CB29F26D07}" dt="2023-09-04T08:35:05.968" v="4193" actId="478"/>
          <ac:picMkLst>
            <pc:docMk/>
            <pc:sldMk cId="2937915315" sldId="259"/>
            <ac:picMk id="200" creationId="{87226C95-9E23-D514-1B1B-D8FF466B38F5}"/>
          </ac:picMkLst>
        </pc:picChg>
        <pc:picChg chg="add del mod">
          <ac:chgData name="前川 亮" userId="d7d429a203bb0ce1" providerId="LiveId" clId="{23D4A040-24C4-4AB3-97AC-31CB29F26D07}" dt="2023-09-04T09:48:22.604" v="4207" actId="478"/>
          <ac:picMkLst>
            <pc:docMk/>
            <pc:sldMk cId="2937915315" sldId="259"/>
            <ac:picMk id="201" creationId="{0A6DC03A-21D8-4FCB-D001-E5F4CDB8433D}"/>
          </ac:picMkLst>
        </pc:picChg>
        <pc:picChg chg="add del mod">
          <ac:chgData name="前川 亮" userId="d7d429a203bb0ce1" providerId="LiveId" clId="{23D4A040-24C4-4AB3-97AC-31CB29F26D07}" dt="2023-09-05T02:41:16.023" v="4356" actId="478"/>
          <ac:picMkLst>
            <pc:docMk/>
            <pc:sldMk cId="2937915315" sldId="259"/>
            <ac:picMk id="202" creationId="{E5D8F85D-50A1-1AF2-4EBD-599B31752CF2}"/>
          </ac:picMkLst>
        </pc:picChg>
        <pc:picChg chg="add mod">
          <ac:chgData name="前川 亮" userId="d7d429a203bb0ce1" providerId="LiveId" clId="{23D4A040-24C4-4AB3-97AC-31CB29F26D07}" dt="2023-08-31T08:06:37.556" v="228" actId="1076"/>
          <ac:picMkLst>
            <pc:docMk/>
            <pc:sldMk cId="2937915315" sldId="259"/>
            <ac:picMk id="203" creationId="{861AD4DD-748A-1A02-4F2F-46AFB5CAB985}"/>
          </ac:picMkLst>
        </pc:picChg>
        <pc:picChg chg="add mod">
          <ac:chgData name="前川 亮" userId="d7d429a203bb0ce1" providerId="LiveId" clId="{23D4A040-24C4-4AB3-97AC-31CB29F26D07}" dt="2023-08-31T08:06:37.556" v="228" actId="1076"/>
          <ac:picMkLst>
            <pc:docMk/>
            <pc:sldMk cId="2937915315" sldId="259"/>
            <ac:picMk id="204" creationId="{B5DC4115-75B2-07B9-A548-8DAB4EB80D91}"/>
          </ac:picMkLst>
        </pc:picChg>
        <pc:picChg chg="add mod">
          <ac:chgData name="前川 亮" userId="d7d429a203bb0ce1" providerId="LiveId" clId="{23D4A040-24C4-4AB3-97AC-31CB29F26D07}" dt="2023-08-31T08:06:37.556" v="228" actId="1076"/>
          <ac:picMkLst>
            <pc:docMk/>
            <pc:sldMk cId="2937915315" sldId="259"/>
            <ac:picMk id="205" creationId="{4A86E4E3-AF18-E9BC-BEA4-E29806508CF5}"/>
          </ac:picMkLst>
        </pc:picChg>
        <pc:picChg chg="add mod">
          <ac:chgData name="前川 亮" userId="d7d429a203bb0ce1" providerId="LiveId" clId="{23D4A040-24C4-4AB3-97AC-31CB29F26D07}" dt="2023-09-12T03:24:37.919" v="5026" actId="14100"/>
          <ac:picMkLst>
            <pc:docMk/>
            <pc:sldMk cId="2937915315" sldId="259"/>
            <ac:picMk id="206" creationId="{491985D1-5A31-46B9-ECE5-45879981EFE6}"/>
          </ac:picMkLst>
        </pc:picChg>
        <pc:picChg chg="add mod">
          <ac:chgData name="前川 亮" userId="d7d429a203bb0ce1" providerId="LiveId" clId="{23D4A040-24C4-4AB3-97AC-31CB29F26D07}" dt="2023-08-31T08:06:51.953" v="236" actId="1076"/>
          <ac:picMkLst>
            <pc:docMk/>
            <pc:sldMk cId="2937915315" sldId="259"/>
            <ac:picMk id="207" creationId="{8AE1E834-D27F-6A9B-7341-4F3A9D11E3E8}"/>
          </ac:picMkLst>
        </pc:picChg>
        <pc:picChg chg="add mod">
          <ac:chgData name="前川 亮" userId="d7d429a203bb0ce1" providerId="LiveId" clId="{23D4A040-24C4-4AB3-97AC-31CB29F26D07}" dt="2023-08-31T08:07:08.397" v="239" actId="1076"/>
          <ac:picMkLst>
            <pc:docMk/>
            <pc:sldMk cId="2937915315" sldId="259"/>
            <ac:picMk id="208" creationId="{4AC69591-FC14-0E61-DCD2-B0A196025B6D}"/>
          </ac:picMkLst>
        </pc:picChg>
        <pc:picChg chg="del">
          <ac:chgData name="前川 亮" userId="d7d429a203bb0ce1" providerId="LiveId" clId="{23D4A040-24C4-4AB3-97AC-31CB29F26D07}" dt="2023-08-31T08:05:12.261" v="206" actId="478"/>
          <ac:picMkLst>
            <pc:docMk/>
            <pc:sldMk cId="2937915315" sldId="259"/>
            <ac:picMk id="553" creationId="{18BCE003-5459-4EC5-978E-2A5AC2B8B0A2}"/>
          </ac:picMkLst>
        </pc:picChg>
        <pc:picChg chg="del">
          <ac:chgData name="前川 亮" userId="d7d429a203bb0ce1" providerId="LiveId" clId="{23D4A040-24C4-4AB3-97AC-31CB29F26D07}" dt="2023-08-31T08:05:14.932" v="207" actId="478"/>
          <ac:picMkLst>
            <pc:docMk/>
            <pc:sldMk cId="2937915315" sldId="259"/>
            <ac:picMk id="554" creationId="{6AE8EA3C-CB1B-BD7B-8C11-141CA7E8D0FE}"/>
          </ac:picMkLst>
        </pc:picChg>
        <pc:picChg chg="del">
          <ac:chgData name="前川 亮" userId="d7d429a203bb0ce1" providerId="LiveId" clId="{23D4A040-24C4-4AB3-97AC-31CB29F26D07}" dt="2023-08-31T08:05:14.932" v="207" actId="478"/>
          <ac:picMkLst>
            <pc:docMk/>
            <pc:sldMk cId="2937915315" sldId="259"/>
            <ac:picMk id="555" creationId="{F6D925D3-4A8F-B99D-82C0-CADEE7A7F480}"/>
          </ac:picMkLst>
        </pc:picChg>
        <pc:picChg chg="del">
          <ac:chgData name="前川 亮" userId="d7d429a203bb0ce1" providerId="LiveId" clId="{23D4A040-24C4-4AB3-97AC-31CB29F26D07}" dt="2023-08-31T08:05:22.645" v="209" actId="478"/>
          <ac:picMkLst>
            <pc:docMk/>
            <pc:sldMk cId="2937915315" sldId="259"/>
            <ac:picMk id="556" creationId="{5957DF18-0EB0-E444-6109-60FB9A2A51EF}"/>
          </ac:picMkLst>
        </pc:picChg>
        <pc:picChg chg="del">
          <ac:chgData name="前川 亮" userId="d7d429a203bb0ce1" providerId="LiveId" clId="{23D4A040-24C4-4AB3-97AC-31CB29F26D07}" dt="2023-08-31T08:05:22.645" v="209" actId="478"/>
          <ac:picMkLst>
            <pc:docMk/>
            <pc:sldMk cId="2937915315" sldId="259"/>
            <ac:picMk id="557" creationId="{AB434121-314F-7A4A-DEE6-A356FF5A8F7D}"/>
          </ac:picMkLst>
        </pc:picChg>
        <pc:picChg chg="del">
          <ac:chgData name="前川 亮" userId="d7d429a203bb0ce1" providerId="LiveId" clId="{23D4A040-24C4-4AB3-97AC-31CB29F26D07}" dt="2023-08-31T08:05:22.645" v="209" actId="478"/>
          <ac:picMkLst>
            <pc:docMk/>
            <pc:sldMk cId="2937915315" sldId="259"/>
            <ac:picMk id="561" creationId="{0267F65C-D204-5B05-2784-18E91F8F9C59}"/>
          </ac:picMkLst>
        </pc:picChg>
        <pc:picChg chg="del">
          <ac:chgData name="前川 亮" userId="d7d429a203bb0ce1" providerId="LiveId" clId="{23D4A040-24C4-4AB3-97AC-31CB29F26D07}" dt="2023-08-31T08:05:14.932" v="207" actId="478"/>
          <ac:picMkLst>
            <pc:docMk/>
            <pc:sldMk cId="2937915315" sldId="259"/>
            <ac:picMk id="562" creationId="{CEE2CC4B-7709-62FA-DA2A-9CE660D801A5}"/>
          </ac:picMkLst>
        </pc:picChg>
        <pc:picChg chg="del">
          <ac:chgData name="前川 亮" userId="d7d429a203bb0ce1" providerId="LiveId" clId="{23D4A040-24C4-4AB3-97AC-31CB29F26D07}" dt="2023-08-31T08:05:14.932" v="207" actId="478"/>
          <ac:picMkLst>
            <pc:docMk/>
            <pc:sldMk cId="2937915315" sldId="259"/>
            <ac:picMk id="563" creationId="{6C7513E6-7C14-F2A7-62FD-9F464309D984}"/>
          </ac:picMkLst>
        </pc:picChg>
        <pc:cxnChg chg="add mod">
          <ac:chgData name="前川 亮" userId="d7d429a203bb0ce1" providerId="LiveId" clId="{23D4A040-24C4-4AB3-97AC-31CB29F26D07}" dt="2023-09-01T00:55:20.973" v="3601" actId="1035"/>
          <ac:cxnSpMkLst>
            <pc:docMk/>
            <pc:sldMk cId="2937915315" sldId="259"/>
            <ac:cxnSpMk id="24" creationId="{0FF84F8D-DAAC-8D5B-37D9-A9D40ABD5F50}"/>
          </ac:cxnSpMkLst>
        </pc:cxnChg>
        <pc:cxnChg chg="add mod">
          <ac:chgData name="前川 亮" userId="d7d429a203bb0ce1" providerId="LiveId" clId="{23D4A040-24C4-4AB3-97AC-31CB29F26D07}" dt="2023-09-01T00:55:20.973" v="3601" actId="1035"/>
          <ac:cxnSpMkLst>
            <pc:docMk/>
            <pc:sldMk cId="2937915315" sldId="259"/>
            <ac:cxnSpMk id="25" creationId="{BD12E579-82EF-DC1B-2236-C4DDB2D57E9C}"/>
          </ac:cxnSpMkLst>
        </pc:cxnChg>
        <pc:cxnChg chg="add mod">
          <ac:chgData name="前川 亮" userId="d7d429a203bb0ce1" providerId="LiveId" clId="{23D4A040-24C4-4AB3-97AC-31CB29F26D07}" dt="2023-09-01T00:55:20.973" v="3601" actId="1035"/>
          <ac:cxnSpMkLst>
            <pc:docMk/>
            <pc:sldMk cId="2937915315" sldId="259"/>
            <ac:cxnSpMk id="26" creationId="{1B3994B5-E907-8F93-06F6-97B70CD00673}"/>
          </ac:cxnSpMkLst>
        </pc:cxnChg>
        <pc:cxnChg chg="add mod">
          <ac:chgData name="前川 亮" userId="d7d429a203bb0ce1" providerId="LiveId" clId="{23D4A040-24C4-4AB3-97AC-31CB29F26D07}" dt="2023-09-01T00:55:20.973" v="3601" actId="1035"/>
          <ac:cxnSpMkLst>
            <pc:docMk/>
            <pc:sldMk cId="2937915315" sldId="259"/>
            <ac:cxnSpMk id="27" creationId="{84F094C4-61E1-90F1-FFF0-5B436CE5314B}"/>
          </ac:cxnSpMkLst>
        </pc:cxnChg>
        <pc:cxnChg chg="del mod">
          <ac:chgData name="前川 亮" userId="d7d429a203bb0ce1" providerId="LiveId" clId="{23D4A040-24C4-4AB3-97AC-31CB29F26D07}" dt="2023-08-31T08:05:22.645" v="209" actId="478"/>
          <ac:cxnSpMkLst>
            <pc:docMk/>
            <pc:sldMk cId="2937915315" sldId="259"/>
            <ac:cxnSpMk id="33" creationId="{C7FB4F27-D31C-C818-38D8-468B453408D4}"/>
          </ac:cxnSpMkLst>
        </pc:cxnChg>
        <pc:cxnChg chg="add del mod">
          <ac:chgData name="前川 亮" userId="d7d429a203bb0ce1" providerId="LiveId" clId="{23D4A040-24C4-4AB3-97AC-31CB29F26D07}" dt="2023-08-31T08:04:02.448" v="194"/>
          <ac:cxnSpMkLst>
            <pc:docMk/>
            <pc:sldMk cId="2937915315" sldId="259"/>
            <ac:cxnSpMk id="36" creationId="{FADE4C9A-DA9D-168A-80E8-2B21ECA67AC9}"/>
          </ac:cxnSpMkLst>
        </pc:cxnChg>
        <pc:cxnChg chg="add del">
          <ac:chgData name="前川 亮" userId="d7d429a203bb0ce1" providerId="LiveId" clId="{23D4A040-24C4-4AB3-97AC-31CB29F26D07}" dt="2023-08-31T13:12:26.754" v="670" actId="11529"/>
          <ac:cxnSpMkLst>
            <pc:docMk/>
            <pc:sldMk cId="2937915315" sldId="259"/>
            <ac:cxnSpMk id="37" creationId="{37A20577-984C-417A-EBBD-8780677F9B79}"/>
          </ac:cxnSpMkLst>
        </pc:cxnChg>
        <pc:cxnChg chg="add del mod">
          <ac:chgData name="前川 亮" userId="d7d429a203bb0ce1" providerId="LiveId" clId="{23D4A040-24C4-4AB3-97AC-31CB29F26D07}" dt="2023-08-31T08:04:02.448" v="194"/>
          <ac:cxnSpMkLst>
            <pc:docMk/>
            <pc:sldMk cId="2937915315" sldId="259"/>
            <ac:cxnSpMk id="37" creationId="{D2B379C6-CA51-869D-C894-0370D8DD1B8E}"/>
          </ac:cxnSpMkLst>
        </pc:cxnChg>
        <pc:cxnChg chg="add del mod">
          <ac:chgData name="前川 亮" userId="d7d429a203bb0ce1" providerId="LiveId" clId="{23D4A040-24C4-4AB3-97AC-31CB29F26D07}" dt="2023-08-31T08:04:02.448" v="194"/>
          <ac:cxnSpMkLst>
            <pc:docMk/>
            <pc:sldMk cId="2937915315" sldId="259"/>
            <ac:cxnSpMk id="38" creationId="{B5B262CF-6403-B188-6FB8-A3ED9EE506BC}"/>
          </ac:cxnSpMkLst>
        </pc:cxnChg>
        <pc:cxnChg chg="add del mod">
          <ac:chgData name="前川 亮" userId="d7d429a203bb0ce1" providerId="LiveId" clId="{23D4A040-24C4-4AB3-97AC-31CB29F26D07}" dt="2023-08-31T08:04:02.448" v="194"/>
          <ac:cxnSpMkLst>
            <pc:docMk/>
            <pc:sldMk cId="2937915315" sldId="259"/>
            <ac:cxnSpMk id="39" creationId="{9B70C12F-5296-7466-0C16-3FC01641272B}"/>
          </ac:cxnSpMkLst>
        </pc:cxnChg>
        <pc:cxnChg chg="add del">
          <ac:chgData name="前川 亮" userId="d7d429a203bb0ce1" providerId="LiveId" clId="{23D4A040-24C4-4AB3-97AC-31CB29F26D07}" dt="2023-08-31T13:12:32.766" v="672" actId="478"/>
          <ac:cxnSpMkLst>
            <pc:docMk/>
            <pc:sldMk cId="2937915315" sldId="259"/>
            <ac:cxnSpMk id="39" creationId="{C5319309-80B4-20AD-039D-F59BC7FEFC5A}"/>
          </ac:cxnSpMkLst>
        </pc:cxnChg>
        <pc:cxnChg chg="add del mod">
          <ac:chgData name="前川 亮" userId="d7d429a203bb0ce1" providerId="LiveId" clId="{23D4A040-24C4-4AB3-97AC-31CB29F26D07}" dt="2023-08-31T13:12:41.147" v="676" actId="11529"/>
          <ac:cxnSpMkLst>
            <pc:docMk/>
            <pc:sldMk cId="2937915315" sldId="259"/>
            <ac:cxnSpMk id="41" creationId="{FB9F14A9-20B5-CCD5-AA32-CCA0A9566CAF}"/>
          </ac:cxnSpMkLst>
        </pc:cxnChg>
        <pc:cxnChg chg="add del mod">
          <ac:chgData name="前川 亮" userId="d7d429a203bb0ce1" providerId="LiveId" clId="{23D4A040-24C4-4AB3-97AC-31CB29F26D07}" dt="2023-08-31T08:04:02.448" v="194"/>
          <ac:cxnSpMkLst>
            <pc:docMk/>
            <pc:sldMk cId="2937915315" sldId="259"/>
            <ac:cxnSpMk id="49" creationId="{1EC9DEEF-6CAB-F485-D357-0B0299E27F92}"/>
          </ac:cxnSpMkLst>
        </pc:cxnChg>
        <pc:cxnChg chg="del mod">
          <ac:chgData name="前川 亮" userId="d7d429a203bb0ce1" providerId="LiveId" clId="{23D4A040-24C4-4AB3-97AC-31CB29F26D07}" dt="2023-08-31T08:05:22.645" v="209" actId="478"/>
          <ac:cxnSpMkLst>
            <pc:docMk/>
            <pc:sldMk cId="2937915315" sldId="259"/>
            <ac:cxnSpMk id="56" creationId="{A1AAD365-CDA8-2087-CA76-7B99E8A4DAF2}"/>
          </ac:cxnSpMkLst>
        </pc:cxnChg>
        <pc:cxnChg chg="add del mod">
          <ac:chgData name="前川 亮" userId="d7d429a203bb0ce1" providerId="LiveId" clId="{23D4A040-24C4-4AB3-97AC-31CB29F26D07}" dt="2023-08-31T08:04:02.448" v="194"/>
          <ac:cxnSpMkLst>
            <pc:docMk/>
            <pc:sldMk cId="2937915315" sldId="259"/>
            <ac:cxnSpMk id="71" creationId="{C83950D5-0E7B-73FE-E667-F967F39D32A0}"/>
          </ac:cxnSpMkLst>
        </pc:cxnChg>
        <pc:cxnChg chg="del">
          <ac:chgData name="前川 亮" userId="d7d429a203bb0ce1" providerId="LiveId" clId="{23D4A040-24C4-4AB3-97AC-31CB29F26D07}" dt="2023-08-31T08:03:41.414" v="192" actId="478"/>
          <ac:cxnSpMkLst>
            <pc:docMk/>
            <pc:sldMk cId="2937915315" sldId="259"/>
            <ac:cxnSpMk id="72" creationId="{E8A06E95-B768-0E6C-92EF-349C8DC2B7CD}"/>
          </ac:cxnSpMkLst>
        </pc:cxnChg>
        <pc:cxnChg chg="add del mod">
          <ac:chgData name="前川 亮" userId="d7d429a203bb0ce1" providerId="LiveId" clId="{23D4A040-24C4-4AB3-97AC-31CB29F26D07}" dt="2023-08-31T08:04:02.448" v="194"/>
          <ac:cxnSpMkLst>
            <pc:docMk/>
            <pc:sldMk cId="2937915315" sldId="259"/>
            <ac:cxnSpMk id="74" creationId="{9456F912-6BA5-AA61-A4AC-979E8AE3CAA9}"/>
          </ac:cxnSpMkLst>
        </pc:cxnChg>
        <pc:cxnChg chg="add del mod">
          <ac:chgData name="前川 亮" userId="d7d429a203bb0ce1" providerId="LiveId" clId="{23D4A040-24C4-4AB3-97AC-31CB29F26D07}" dt="2023-08-31T08:04:02.448" v="194"/>
          <ac:cxnSpMkLst>
            <pc:docMk/>
            <pc:sldMk cId="2937915315" sldId="259"/>
            <ac:cxnSpMk id="75" creationId="{D77FEC9E-BA3F-D19C-DBD2-C1710F0F23A5}"/>
          </ac:cxnSpMkLst>
        </pc:cxnChg>
        <pc:cxnChg chg="add del mod">
          <ac:chgData name="前川 亮" userId="d7d429a203bb0ce1" providerId="LiveId" clId="{23D4A040-24C4-4AB3-97AC-31CB29F26D07}" dt="2023-08-31T08:04:02.448" v="194"/>
          <ac:cxnSpMkLst>
            <pc:docMk/>
            <pc:sldMk cId="2937915315" sldId="259"/>
            <ac:cxnSpMk id="76" creationId="{7BA1954F-F9D9-55A1-6A82-B6FBFEBED478}"/>
          </ac:cxnSpMkLst>
        </pc:cxnChg>
        <pc:cxnChg chg="mod">
          <ac:chgData name="前川 亮" userId="d7d429a203bb0ce1" providerId="LiveId" clId="{23D4A040-24C4-4AB3-97AC-31CB29F26D07}" dt="2023-09-01T03:11:59.916" v="3994" actId="1037"/>
          <ac:cxnSpMkLst>
            <pc:docMk/>
            <pc:sldMk cId="2937915315" sldId="259"/>
            <ac:cxnSpMk id="87" creationId="{04D219B3-CB7C-4C5B-AED7-847302560101}"/>
          </ac:cxnSpMkLst>
        </pc:cxnChg>
        <pc:cxnChg chg="mod">
          <ac:chgData name="前川 亮" userId="d7d429a203bb0ce1" providerId="LiveId" clId="{23D4A040-24C4-4AB3-97AC-31CB29F26D07}" dt="2023-09-01T03:11:59.916" v="3994" actId="1037"/>
          <ac:cxnSpMkLst>
            <pc:docMk/>
            <pc:sldMk cId="2937915315" sldId="259"/>
            <ac:cxnSpMk id="88" creationId="{4075A9B2-04EB-4DBE-BC14-5E543136368D}"/>
          </ac:cxnSpMkLst>
        </pc:cxnChg>
        <pc:cxnChg chg="add del mod">
          <ac:chgData name="前川 亮" userId="d7d429a203bb0ce1" providerId="LiveId" clId="{23D4A040-24C4-4AB3-97AC-31CB29F26D07}" dt="2023-08-31T08:04:16.311" v="196"/>
          <ac:cxnSpMkLst>
            <pc:docMk/>
            <pc:sldMk cId="2937915315" sldId="259"/>
            <ac:cxnSpMk id="88" creationId="{4BD058F2-E63C-F6D4-0290-D98C28A2157D}"/>
          </ac:cxnSpMkLst>
        </pc:cxnChg>
        <pc:cxnChg chg="mod">
          <ac:chgData name="前川 亮" userId="d7d429a203bb0ce1" providerId="LiveId" clId="{23D4A040-24C4-4AB3-97AC-31CB29F26D07}" dt="2023-09-01T03:11:59.916" v="3994" actId="1037"/>
          <ac:cxnSpMkLst>
            <pc:docMk/>
            <pc:sldMk cId="2937915315" sldId="259"/>
            <ac:cxnSpMk id="89" creationId="{85E6E354-1D5B-418D-97C3-EE55F9A5E435}"/>
          </ac:cxnSpMkLst>
        </pc:cxnChg>
        <pc:cxnChg chg="add del mod">
          <ac:chgData name="前川 亮" userId="d7d429a203bb0ce1" providerId="LiveId" clId="{23D4A040-24C4-4AB3-97AC-31CB29F26D07}" dt="2023-08-31T08:04:16.311" v="196"/>
          <ac:cxnSpMkLst>
            <pc:docMk/>
            <pc:sldMk cId="2937915315" sldId="259"/>
            <ac:cxnSpMk id="89" creationId="{E9B4AD8C-FDE6-A782-5CB6-F86C27518AE0}"/>
          </ac:cxnSpMkLst>
        </pc:cxnChg>
        <pc:cxnChg chg="add del mod">
          <ac:chgData name="前川 亮" userId="d7d429a203bb0ce1" providerId="LiveId" clId="{23D4A040-24C4-4AB3-97AC-31CB29F26D07}" dt="2023-08-31T08:04:16.311" v="196"/>
          <ac:cxnSpMkLst>
            <pc:docMk/>
            <pc:sldMk cId="2937915315" sldId="259"/>
            <ac:cxnSpMk id="90" creationId="{52617249-6956-0628-D5FC-4858D82C3BAB}"/>
          </ac:cxnSpMkLst>
        </pc:cxnChg>
        <pc:cxnChg chg="add mod">
          <ac:chgData name="前川 亮" userId="d7d429a203bb0ce1" providerId="LiveId" clId="{23D4A040-24C4-4AB3-97AC-31CB29F26D07}" dt="2023-09-01T00:55:20.973" v="3601" actId="1035"/>
          <ac:cxnSpMkLst>
            <pc:docMk/>
            <pc:sldMk cId="2937915315" sldId="259"/>
            <ac:cxnSpMk id="91" creationId="{A8BF1E92-9C27-2ED7-47BB-91C406FB5251}"/>
          </ac:cxnSpMkLst>
        </pc:cxnChg>
        <pc:cxnChg chg="add del mod">
          <ac:chgData name="前川 亮" userId="d7d429a203bb0ce1" providerId="LiveId" clId="{23D4A040-24C4-4AB3-97AC-31CB29F26D07}" dt="2023-08-31T08:04:16.311" v="196"/>
          <ac:cxnSpMkLst>
            <pc:docMk/>
            <pc:sldMk cId="2937915315" sldId="259"/>
            <ac:cxnSpMk id="91" creationId="{AA0FC290-0423-84C8-095D-40E9153CFB3D}"/>
          </ac:cxnSpMkLst>
        </pc:cxnChg>
        <pc:cxnChg chg="add mod">
          <ac:chgData name="前川 亮" userId="d7d429a203bb0ce1" providerId="LiveId" clId="{23D4A040-24C4-4AB3-97AC-31CB29F26D07}" dt="2023-09-01T00:55:20.973" v="3601" actId="1035"/>
          <ac:cxnSpMkLst>
            <pc:docMk/>
            <pc:sldMk cId="2937915315" sldId="259"/>
            <ac:cxnSpMk id="94" creationId="{262A3003-8984-BA46-87BE-0716DA24E961}"/>
          </ac:cxnSpMkLst>
        </pc:cxnChg>
        <pc:cxnChg chg="add mod">
          <ac:chgData name="前川 亮" userId="d7d429a203bb0ce1" providerId="LiveId" clId="{23D4A040-24C4-4AB3-97AC-31CB29F26D07}" dt="2023-09-01T00:55:20.973" v="3601" actId="1035"/>
          <ac:cxnSpMkLst>
            <pc:docMk/>
            <pc:sldMk cId="2937915315" sldId="259"/>
            <ac:cxnSpMk id="95" creationId="{6023D59B-68B0-8037-9AFC-D96369A5AED1}"/>
          </ac:cxnSpMkLst>
        </pc:cxnChg>
        <pc:cxnChg chg="del">
          <ac:chgData name="前川 亮" userId="d7d429a203bb0ce1" providerId="LiveId" clId="{23D4A040-24C4-4AB3-97AC-31CB29F26D07}" dt="2023-08-31T08:03:41.414" v="192" actId="478"/>
          <ac:cxnSpMkLst>
            <pc:docMk/>
            <pc:sldMk cId="2937915315" sldId="259"/>
            <ac:cxnSpMk id="99" creationId="{9A87E6F5-4EB7-4FF7-7176-333FC9DF40B9}"/>
          </ac:cxnSpMkLst>
        </pc:cxnChg>
        <pc:cxnChg chg="mod">
          <ac:chgData name="前川 亮" userId="d7d429a203bb0ce1" providerId="LiveId" clId="{23D4A040-24C4-4AB3-97AC-31CB29F26D07}" dt="2023-09-05T02:04:44.732" v="4248" actId="1036"/>
          <ac:cxnSpMkLst>
            <pc:docMk/>
            <pc:sldMk cId="2937915315" sldId="259"/>
            <ac:cxnSpMk id="114" creationId="{F84449B6-BEFE-4340-950F-34EECE27C287}"/>
          </ac:cxnSpMkLst>
        </pc:cxnChg>
        <pc:cxnChg chg="del">
          <ac:chgData name="前川 亮" userId="d7d429a203bb0ce1" providerId="LiveId" clId="{23D4A040-24C4-4AB3-97AC-31CB29F26D07}" dt="2023-08-31T08:03:41.414" v="192" actId="478"/>
          <ac:cxnSpMkLst>
            <pc:docMk/>
            <pc:sldMk cId="2937915315" sldId="259"/>
            <ac:cxnSpMk id="115" creationId="{AFE62E43-37E5-4CFB-4A7F-F7B2D5F6396A}"/>
          </ac:cxnSpMkLst>
        </pc:cxnChg>
        <pc:cxnChg chg="mod">
          <ac:chgData name="前川 亮" userId="d7d429a203bb0ce1" providerId="LiveId" clId="{23D4A040-24C4-4AB3-97AC-31CB29F26D07}" dt="2023-09-05T02:04:44.732" v="4248" actId="1036"/>
          <ac:cxnSpMkLst>
            <pc:docMk/>
            <pc:sldMk cId="2937915315" sldId="259"/>
            <ac:cxnSpMk id="115" creationId="{DCAE05D2-9367-47EC-8E11-D75E3D864235}"/>
          </ac:cxnSpMkLst>
        </pc:cxnChg>
        <pc:cxnChg chg="mod">
          <ac:chgData name="前川 亮" userId="d7d429a203bb0ce1" providerId="LiveId" clId="{23D4A040-24C4-4AB3-97AC-31CB29F26D07}" dt="2023-09-05T02:04:44.732" v="4248" actId="1036"/>
          <ac:cxnSpMkLst>
            <pc:docMk/>
            <pc:sldMk cId="2937915315" sldId="259"/>
            <ac:cxnSpMk id="116" creationId="{211D37C4-EC21-4582-B8E8-347D988C8873}"/>
          </ac:cxnSpMkLst>
        </pc:cxnChg>
        <pc:cxnChg chg="mod">
          <ac:chgData name="前川 亮" userId="d7d429a203bb0ce1" providerId="LiveId" clId="{23D4A040-24C4-4AB3-97AC-31CB29F26D07}" dt="2023-09-05T02:04:44.732" v="4248" actId="1036"/>
          <ac:cxnSpMkLst>
            <pc:docMk/>
            <pc:sldMk cId="2937915315" sldId="259"/>
            <ac:cxnSpMk id="117" creationId="{4F0E003E-4212-46EC-BBAA-3908309F0366}"/>
          </ac:cxnSpMkLst>
        </pc:cxnChg>
        <pc:cxnChg chg="mod">
          <ac:chgData name="前川 亮" userId="d7d429a203bb0ce1" providerId="LiveId" clId="{23D4A040-24C4-4AB3-97AC-31CB29F26D07}" dt="2023-09-05T02:04:44.732" v="4248" actId="1036"/>
          <ac:cxnSpMkLst>
            <pc:docMk/>
            <pc:sldMk cId="2937915315" sldId="259"/>
            <ac:cxnSpMk id="118" creationId="{30C7F07C-3F25-4D04-8155-3B28F4AE2E1D}"/>
          </ac:cxnSpMkLst>
        </pc:cxnChg>
        <pc:cxnChg chg="del">
          <ac:chgData name="前川 亮" userId="d7d429a203bb0ce1" providerId="LiveId" clId="{23D4A040-24C4-4AB3-97AC-31CB29F26D07}" dt="2023-08-31T08:03:41.414" v="192" actId="478"/>
          <ac:cxnSpMkLst>
            <pc:docMk/>
            <pc:sldMk cId="2937915315" sldId="259"/>
            <ac:cxnSpMk id="118" creationId="{778FF414-570A-D14F-27E0-08A449FD9BFD}"/>
          </ac:cxnSpMkLst>
        </pc:cxnChg>
        <pc:cxnChg chg="del">
          <ac:chgData name="前川 亮" userId="d7d429a203bb0ce1" providerId="LiveId" clId="{23D4A040-24C4-4AB3-97AC-31CB29F26D07}" dt="2023-08-31T08:03:41.414" v="192" actId="478"/>
          <ac:cxnSpMkLst>
            <pc:docMk/>
            <pc:sldMk cId="2937915315" sldId="259"/>
            <ac:cxnSpMk id="119" creationId="{EBF88C4D-811D-F618-6489-115BB7AFE386}"/>
          </ac:cxnSpMkLst>
        </pc:cxnChg>
        <pc:cxnChg chg="mod">
          <ac:chgData name="前川 亮" userId="d7d429a203bb0ce1" providerId="LiveId" clId="{23D4A040-24C4-4AB3-97AC-31CB29F26D07}" dt="2023-09-05T02:04:44.732" v="4248" actId="1036"/>
          <ac:cxnSpMkLst>
            <pc:docMk/>
            <pc:sldMk cId="2937915315" sldId="259"/>
            <ac:cxnSpMk id="119" creationId="{FD05C669-64BE-48B5-AF10-B8C310C80CC5}"/>
          </ac:cxnSpMkLst>
        </pc:cxnChg>
        <pc:cxnChg chg="mod">
          <ac:chgData name="前川 亮" userId="d7d429a203bb0ce1" providerId="LiveId" clId="{23D4A040-24C4-4AB3-97AC-31CB29F26D07}" dt="2023-09-05T02:04:44.732" v="4248" actId="1036"/>
          <ac:cxnSpMkLst>
            <pc:docMk/>
            <pc:sldMk cId="2937915315" sldId="259"/>
            <ac:cxnSpMk id="120" creationId="{8D6E860F-31A4-4045-9957-AC9C646A34D6}"/>
          </ac:cxnSpMkLst>
        </pc:cxnChg>
        <pc:cxnChg chg="mod">
          <ac:chgData name="前川 亮" userId="d7d429a203bb0ce1" providerId="LiveId" clId="{23D4A040-24C4-4AB3-97AC-31CB29F26D07}" dt="2023-09-05T02:04:44.732" v="4248" actId="1036"/>
          <ac:cxnSpMkLst>
            <pc:docMk/>
            <pc:sldMk cId="2937915315" sldId="259"/>
            <ac:cxnSpMk id="121" creationId="{1F7A6C1E-69F4-4750-910C-7889EB6EF29E}"/>
          </ac:cxnSpMkLst>
        </pc:cxnChg>
        <pc:cxnChg chg="del">
          <ac:chgData name="前川 亮" userId="d7d429a203bb0ce1" providerId="LiveId" clId="{23D4A040-24C4-4AB3-97AC-31CB29F26D07}" dt="2023-08-31T08:03:41.414" v="192" actId="478"/>
          <ac:cxnSpMkLst>
            <pc:docMk/>
            <pc:sldMk cId="2937915315" sldId="259"/>
            <ac:cxnSpMk id="122" creationId="{885AE733-0D43-A38B-A787-366FC30D4325}"/>
          </ac:cxnSpMkLst>
        </pc:cxnChg>
        <pc:cxnChg chg="mod">
          <ac:chgData name="前川 亮" userId="d7d429a203bb0ce1" providerId="LiveId" clId="{23D4A040-24C4-4AB3-97AC-31CB29F26D07}" dt="2023-09-05T02:04:44.732" v="4248" actId="1036"/>
          <ac:cxnSpMkLst>
            <pc:docMk/>
            <pc:sldMk cId="2937915315" sldId="259"/>
            <ac:cxnSpMk id="122" creationId="{A31F6659-DE43-4A11-A6CC-BB8B220FF27A}"/>
          </ac:cxnSpMkLst>
        </pc:cxnChg>
        <pc:cxnChg chg="del">
          <ac:chgData name="前川 亮" userId="d7d429a203bb0ce1" providerId="LiveId" clId="{23D4A040-24C4-4AB3-97AC-31CB29F26D07}" dt="2023-08-31T08:03:41.414" v="192" actId="478"/>
          <ac:cxnSpMkLst>
            <pc:docMk/>
            <pc:sldMk cId="2937915315" sldId="259"/>
            <ac:cxnSpMk id="125" creationId="{26BC6477-F2B0-F3CC-3211-D9CFCE8844B2}"/>
          </ac:cxnSpMkLst>
        </pc:cxnChg>
        <pc:cxnChg chg="mod">
          <ac:chgData name="前川 亮" userId="d7d429a203bb0ce1" providerId="LiveId" clId="{23D4A040-24C4-4AB3-97AC-31CB29F26D07}" dt="2023-09-05T02:04:44.732" v="4248" actId="1036"/>
          <ac:cxnSpMkLst>
            <pc:docMk/>
            <pc:sldMk cId="2937915315" sldId="259"/>
            <ac:cxnSpMk id="136" creationId="{74272819-E72A-4DC0-AEF1-BF223AC7CF15}"/>
          </ac:cxnSpMkLst>
        </pc:cxnChg>
        <pc:cxnChg chg="mod">
          <ac:chgData name="前川 亮" userId="d7d429a203bb0ce1" providerId="LiveId" clId="{23D4A040-24C4-4AB3-97AC-31CB29F26D07}" dt="2023-09-05T02:05:23.826" v="4281" actId="1035"/>
          <ac:cxnSpMkLst>
            <pc:docMk/>
            <pc:sldMk cId="2937915315" sldId="259"/>
            <ac:cxnSpMk id="148" creationId="{A36F8EDF-5877-4DC0-B4EE-98065AB349B7}"/>
          </ac:cxnSpMkLst>
        </pc:cxnChg>
        <pc:cxnChg chg="mod">
          <ac:chgData name="前川 亮" userId="d7d429a203bb0ce1" providerId="LiveId" clId="{23D4A040-24C4-4AB3-97AC-31CB29F26D07}" dt="2023-09-05T02:05:23.826" v="4281" actId="1035"/>
          <ac:cxnSpMkLst>
            <pc:docMk/>
            <pc:sldMk cId="2937915315" sldId="259"/>
            <ac:cxnSpMk id="150" creationId="{0D5ED5A2-01FF-4607-A0B8-0E157E52A255}"/>
          </ac:cxnSpMkLst>
        </pc:cxnChg>
        <pc:cxnChg chg="mod">
          <ac:chgData name="前川 亮" userId="d7d429a203bb0ce1" providerId="LiveId" clId="{23D4A040-24C4-4AB3-97AC-31CB29F26D07}" dt="2023-08-31T08:05:12.261" v="206" actId="478"/>
          <ac:cxnSpMkLst>
            <pc:docMk/>
            <pc:sldMk cId="2937915315" sldId="259"/>
            <ac:cxnSpMk id="152" creationId="{6FE2B2B7-5F6C-43F8-A945-27B43F3AFD7C}"/>
          </ac:cxnSpMkLst>
        </pc:cxnChg>
        <pc:cxnChg chg="del mod">
          <ac:chgData name="前川 亮" userId="d7d429a203bb0ce1" providerId="LiveId" clId="{23D4A040-24C4-4AB3-97AC-31CB29F26D07}" dt="2023-09-01T00:47:29.158" v="3122" actId="478"/>
          <ac:cxnSpMkLst>
            <pc:docMk/>
            <pc:sldMk cId="2937915315" sldId="259"/>
            <ac:cxnSpMk id="153" creationId="{4F7ED261-62FE-4CBE-8340-210B285F6013}"/>
          </ac:cxnSpMkLst>
        </pc:cxnChg>
        <pc:cxnChg chg="del mod">
          <ac:chgData name="前川 亮" userId="d7d429a203bb0ce1" providerId="LiveId" clId="{23D4A040-24C4-4AB3-97AC-31CB29F26D07}" dt="2023-09-12T04:02:50.044" v="5402" actId="478"/>
          <ac:cxnSpMkLst>
            <pc:docMk/>
            <pc:sldMk cId="2937915315" sldId="259"/>
            <ac:cxnSpMk id="154" creationId="{D61E4244-209C-43EC-B272-FC0ECECB7B53}"/>
          </ac:cxnSpMkLst>
        </pc:cxnChg>
        <pc:cxnChg chg="del mod">
          <ac:chgData name="前川 亮" userId="d7d429a203bb0ce1" providerId="LiveId" clId="{23D4A040-24C4-4AB3-97AC-31CB29F26D07}" dt="2023-09-01T00:47:29.158" v="3122" actId="478"/>
          <ac:cxnSpMkLst>
            <pc:docMk/>
            <pc:sldMk cId="2937915315" sldId="259"/>
            <ac:cxnSpMk id="154" creationId="{E152822A-7336-4158-9596-EF27765DE301}"/>
          </ac:cxnSpMkLst>
        </pc:cxnChg>
        <pc:cxnChg chg="del mod">
          <ac:chgData name="前川 亮" userId="d7d429a203bb0ce1" providerId="LiveId" clId="{23D4A040-24C4-4AB3-97AC-31CB29F26D07}" dt="2023-09-01T00:47:29.158" v="3122" actId="478"/>
          <ac:cxnSpMkLst>
            <pc:docMk/>
            <pc:sldMk cId="2937915315" sldId="259"/>
            <ac:cxnSpMk id="155" creationId="{0072526B-D0BE-4536-9D2C-96B07D6A9B02}"/>
          </ac:cxnSpMkLst>
        </pc:cxnChg>
        <pc:cxnChg chg="mod">
          <ac:chgData name="前川 亮" userId="d7d429a203bb0ce1" providerId="LiveId" clId="{23D4A040-24C4-4AB3-97AC-31CB29F26D07}" dt="2023-08-31T08:05:12.261" v="206" actId="478"/>
          <ac:cxnSpMkLst>
            <pc:docMk/>
            <pc:sldMk cId="2937915315" sldId="259"/>
            <ac:cxnSpMk id="155" creationId="{B4660465-262D-4707-BC49-4FDA6FC12C1E}"/>
          </ac:cxnSpMkLst>
        </pc:cxnChg>
        <pc:cxnChg chg="mod">
          <ac:chgData name="前川 亮" userId="d7d429a203bb0ce1" providerId="LiveId" clId="{23D4A040-24C4-4AB3-97AC-31CB29F26D07}" dt="2023-09-01T00:47:21.434" v="3121"/>
          <ac:cxnSpMkLst>
            <pc:docMk/>
            <pc:sldMk cId="2937915315" sldId="259"/>
            <ac:cxnSpMk id="219" creationId="{115EADAF-480A-340B-03DF-EB3016A1191F}"/>
          </ac:cxnSpMkLst>
        </pc:cxnChg>
        <pc:cxnChg chg="mod">
          <ac:chgData name="前川 亮" userId="d7d429a203bb0ce1" providerId="LiveId" clId="{23D4A040-24C4-4AB3-97AC-31CB29F26D07}" dt="2023-09-12T06:30:39.689" v="5519" actId="14100"/>
          <ac:cxnSpMkLst>
            <pc:docMk/>
            <pc:sldMk cId="2937915315" sldId="259"/>
            <ac:cxnSpMk id="220" creationId="{3A538161-D6DC-7B60-57F3-17194FD57206}"/>
          </ac:cxnSpMkLst>
        </pc:cxnChg>
        <pc:cxnChg chg="mod">
          <ac:chgData name="前川 亮" userId="d7d429a203bb0ce1" providerId="LiveId" clId="{23D4A040-24C4-4AB3-97AC-31CB29F26D07}" dt="2023-09-12T06:30:50.591" v="5520" actId="14100"/>
          <ac:cxnSpMkLst>
            <pc:docMk/>
            <pc:sldMk cId="2937915315" sldId="259"/>
            <ac:cxnSpMk id="221" creationId="{0CE94649-0F46-A3AA-327E-5EFC769686E8}"/>
          </ac:cxnSpMkLst>
        </pc:cxnChg>
        <pc:cxnChg chg="del">
          <ac:chgData name="前川 亮" userId="d7d429a203bb0ce1" providerId="LiveId" clId="{23D4A040-24C4-4AB3-97AC-31CB29F26D07}" dt="2023-08-31T08:03:41.414" v="192" actId="478"/>
          <ac:cxnSpMkLst>
            <pc:docMk/>
            <pc:sldMk cId="2937915315" sldId="259"/>
            <ac:cxnSpMk id="512" creationId="{97EB16C9-75DD-F41A-71AB-88AD988CCAC2}"/>
          </ac:cxnSpMkLst>
        </pc:cxnChg>
        <pc:cxnChg chg="del">
          <ac:chgData name="前川 亮" userId="d7d429a203bb0ce1" providerId="LiveId" clId="{23D4A040-24C4-4AB3-97AC-31CB29F26D07}" dt="2023-08-31T08:03:41.414" v="192" actId="478"/>
          <ac:cxnSpMkLst>
            <pc:docMk/>
            <pc:sldMk cId="2937915315" sldId="259"/>
            <ac:cxnSpMk id="518" creationId="{FF85F919-EAA2-9FE7-3B1E-770936033CBF}"/>
          </ac:cxnSpMkLst>
        </pc:cxnChg>
        <pc:cxnChg chg="del">
          <ac:chgData name="前川 亮" userId="d7d429a203bb0ce1" providerId="LiveId" clId="{23D4A040-24C4-4AB3-97AC-31CB29F26D07}" dt="2023-08-31T08:03:41.414" v="192" actId="478"/>
          <ac:cxnSpMkLst>
            <pc:docMk/>
            <pc:sldMk cId="2937915315" sldId="259"/>
            <ac:cxnSpMk id="521" creationId="{D5460AE8-8D2F-4EEB-BEA2-D5D80A24CC18}"/>
          </ac:cxnSpMkLst>
        </pc:cxnChg>
        <pc:cxnChg chg="del">
          <ac:chgData name="前川 亮" userId="d7d429a203bb0ce1" providerId="LiveId" clId="{23D4A040-24C4-4AB3-97AC-31CB29F26D07}" dt="2023-08-31T08:03:41.414" v="192" actId="478"/>
          <ac:cxnSpMkLst>
            <pc:docMk/>
            <pc:sldMk cId="2937915315" sldId="259"/>
            <ac:cxnSpMk id="524" creationId="{5432DE48-CAB7-12AA-E3FC-E9F2F29A8134}"/>
          </ac:cxnSpMkLst>
        </pc:cxnChg>
        <pc:cxnChg chg="del">
          <ac:chgData name="前川 亮" userId="d7d429a203bb0ce1" providerId="LiveId" clId="{23D4A040-24C4-4AB3-97AC-31CB29F26D07}" dt="2023-08-31T08:03:41.414" v="192" actId="478"/>
          <ac:cxnSpMkLst>
            <pc:docMk/>
            <pc:sldMk cId="2937915315" sldId="259"/>
            <ac:cxnSpMk id="527" creationId="{F2D565FC-58FF-CE39-80EE-596E3D47126C}"/>
          </ac:cxnSpMkLst>
        </pc:cxnChg>
        <pc:cxnChg chg="del mod">
          <ac:chgData name="前川 亮" userId="d7d429a203bb0ce1" providerId="LiveId" clId="{23D4A040-24C4-4AB3-97AC-31CB29F26D07}" dt="2023-08-31T08:03:41.414" v="192" actId="478"/>
          <ac:cxnSpMkLst>
            <pc:docMk/>
            <pc:sldMk cId="2937915315" sldId="259"/>
            <ac:cxnSpMk id="528" creationId="{BEB9E845-91F0-3BA5-2C2C-6F7B491C5E56}"/>
          </ac:cxnSpMkLst>
        </pc:cxnChg>
        <pc:cxnChg chg="del mod">
          <ac:chgData name="前川 亮" userId="d7d429a203bb0ce1" providerId="LiveId" clId="{23D4A040-24C4-4AB3-97AC-31CB29F26D07}" dt="2023-08-31T08:03:41.414" v="192" actId="478"/>
          <ac:cxnSpMkLst>
            <pc:docMk/>
            <pc:sldMk cId="2937915315" sldId="259"/>
            <ac:cxnSpMk id="529" creationId="{2CB2EDE7-6693-FCEE-9126-BFEFB8DAB827}"/>
          </ac:cxnSpMkLst>
        </pc:cxnChg>
        <pc:cxnChg chg="del mod">
          <ac:chgData name="前川 亮" userId="d7d429a203bb0ce1" providerId="LiveId" clId="{23D4A040-24C4-4AB3-97AC-31CB29F26D07}" dt="2023-08-31T08:03:41.414" v="192" actId="478"/>
          <ac:cxnSpMkLst>
            <pc:docMk/>
            <pc:sldMk cId="2937915315" sldId="259"/>
            <ac:cxnSpMk id="530" creationId="{37AFD6C2-2338-9D4B-2A72-C693B05BAB94}"/>
          </ac:cxnSpMkLst>
        </pc:cxnChg>
        <pc:cxnChg chg="del mod">
          <ac:chgData name="前川 亮" userId="d7d429a203bb0ce1" providerId="LiveId" clId="{23D4A040-24C4-4AB3-97AC-31CB29F26D07}" dt="2023-08-31T08:03:41.414" v="192" actId="478"/>
          <ac:cxnSpMkLst>
            <pc:docMk/>
            <pc:sldMk cId="2937915315" sldId="259"/>
            <ac:cxnSpMk id="531" creationId="{DD53AD06-B7EB-76C3-0185-0D69CA202B16}"/>
          </ac:cxnSpMkLst>
        </pc:cxnChg>
        <pc:cxnChg chg="mod">
          <ac:chgData name="前川 亮" userId="d7d429a203bb0ce1" providerId="LiveId" clId="{23D4A040-24C4-4AB3-97AC-31CB29F26D07}" dt="2023-08-31T08:03:41.414" v="192" actId="478"/>
          <ac:cxnSpMkLst>
            <pc:docMk/>
            <pc:sldMk cId="2937915315" sldId="259"/>
            <ac:cxnSpMk id="548" creationId="{25711C9D-1B76-AC39-2EB6-4ED60A395B66}"/>
          </ac:cxnSpMkLst>
        </pc:cxnChg>
        <pc:cxnChg chg="mod">
          <ac:chgData name="前川 亮" userId="d7d429a203bb0ce1" providerId="LiveId" clId="{23D4A040-24C4-4AB3-97AC-31CB29F26D07}" dt="2023-08-31T08:03:41.414" v="192" actId="478"/>
          <ac:cxnSpMkLst>
            <pc:docMk/>
            <pc:sldMk cId="2937915315" sldId="259"/>
            <ac:cxnSpMk id="551" creationId="{32E4C347-42C4-D897-AF16-CF553443F536}"/>
          </ac:cxnSpMkLst>
        </pc:cxnChg>
        <pc:cxnChg chg="add del mod">
          <ac:chgData name="前川 亮" userId="d7d429a203bb0ce1" providerId="LiveId" clId="{23D4A040-24C4-4AB3-97AC-31CB29F26D07}" dt="2023-08-31T08:04:16.311" v="196"/>
          <ac:cxnSpMkLst>
            <pc:docMk/>
            <pc:sldMk cId="2937915315" sldId="259"/>
            <ac:cxnSpMk id="559" creationId="{BF69C467-145E-F7F9-C543-8D3EE82CC141}"/>
          </ac:cxnSpMkLst>
        </pc:cxnChg>
        <pc:cxnChg chg="add del mod">
          <ac:chgData name="前川 亮" userId="d7d429a203bb0ce1" providerId="LiveId" clId="{23D4A040-24C4-4AB3-97AC-31CB29F26D07}" dt="2023-08-31T08:04:16.311" v="196"/>
          <ac:cxnSpMkLst>
            <pc:docMk/>
            <pc:sldMk cId="2937915315" sldId="259"/>
            <ac:cxnSpMk id="566" creationId="{27C75016-8447-2DA4-BAE2-8EBA110D3BAA}"/>
          </ac:cxnSpMkLst>
        </pc:cxnChg>
        <pc:cxnChg chg="add del mod">
          <ac:chgData name="前川 亮" userId="d7d429a203bb0ce1" providerId="LiveId" clId="{23D4A040-24C4-4AB3-97AC-31CB29F26D07}" dt="2023-08-31T08:04:16.311" v="196"/>
          <ac:cxnSpMkLst>
            <pc:docMk/>
            <pc:sldMk cId="2937915315" sldId="259"/>
            <ac:cxnSpMk id="567" creationId="{6F225771-8BF6-722B-AE6F-D3F0F5701A86}"/>
          </ac:cxnSpMkLst>
        </pc:cxnChg>
        <pc:cxnChg chg="add del mod">
          <ac:chgData name="前川 亮" userId="d7d429a203bb0ce1" providerId="LiveId" clId="{23D4A040-24C4-4AB3-97AC-31CB29F26D07}" dt="2023-08-31T08:04:16.311" v="196"/>
          <ac:cxnSpMkLst>
            <pc:docMk/>
            <pc:sldMk cId="2937915315" sldId="259"/>
            <ac:cxnSpMk id="568" creationId="{63697ABB-7710-E928-F649-219C465B7EC4}"/>
          </ac:cxnSpMkLst>
        </pc:cxnChg>
        <pc:cxnChg chg="add del mod">
          <ac:chgData name="前川 亮" userId="d7d429a203bb0ce1" providerId="LiveId" clId="{23D4A040-24C4-4AB3-97AC-31CB29F26D07}" dt="2023-08-31T08:04:16.311" v="196"/>
          <ac:cxnSpMkLst>
            <pc:docMk/>
            <pc:sldMk cId="2937915315" sldId="259"/>
            <ac:cxnSpMk id="569" creationId="{42A27F6D-BB96-8DE3-FC2B-9CC8315D4B37}"/>
          </ac:cxnSpMkLst>
        </pc:cxnChg>
      </pc:sldChg>
    </pc:docChg>
  </pc:docChgLst>
  <pc:docChgLst>
    <pc:chgData name="前川 亮" userId="d7d429a203bb0ce1" providerId="LiveId" clId="{74B0B5B0-960E-497D-9FED-142B3E40578D}"/>
    <pc:docChg chg="modSld">
      <pc:chgData name="前川 亮" userId="d7d429a203bb0ce1" providerId="LiveId" clId="{74B0B5B0-960E-497D-9FED-142B3E40578D}" dt="2023-09-05T02:02:04.388" v="16" actId="1036"/>
      <pc:docMkLst>
        <pc:docMk/>
      </pc:docMkLst>
      <pc:sldChg chg="modSp mod">
        <pc:chgData name="前川 亮" userId="d7d429a203bb0ce1" providerId="LiveId" clId="{74B0B5B0-960E-497D-9FED-142B3E40578D}" dt="2023-09-05T02:02:04.388" v="16" actId="1036"/>
        <pc:sldMkLst>
          <pc:docMk/>
          <pc:sldMk cId="2937915315" sldId="259"/>
        </pc:sldMkLst>
        <pc:spChg chg="mod">
          <ac:chgData name="前川 亮" userId="d7d429a203bb0ce1" providerId="LiveId" clId="{74B0B5B0-960E-497D-9FED-142B3E40578D}" dt="2023-09-05T02:01:57.795" v="14" actId="1036"/>
          <ac:spMkLst>
            <pc:docMk/>
            <pc:sldMk cId="2937915315" sldId="259"/>
            <ac:spMk id="83" creationId="{732439AC-EBDF-4FEB-B629-FEE1705501AD}"/>
          </ac:spMkLst>
        </pc:spChg>
        <pc:spChg chg="mod">
          <ac:chgData name="前川 亮" userId="d7d429a203bb0ce1" providerId="LiveId" clId="{74B0B5B0-960E-497D-9FED-142B3E40578D}" dt="2023-09-05T02:02:04.388" v="16" actId="1036"/>
          <ac:spMkLst>
            <pc:docMk/>
            <pc:sldMk cId="2937915315" sldId="259"/>
            <ac:spMk id="85" creationId="{554EFCD6-B358-49DD-907F-B7AE8C0D36BC}"/>
          </ac:spMkLst>
        </pc:spChg>
        <pc:spChg chg="mod">
          <ac:chgData name="前川 亮" userId="d7d429a203bb0ce1" providerId="LiveId" clId="{74B0B5B0-960E-497D-9FED-142B3E40578D}" dt="2023-09-05T00:10:20.859" v="0" actId="1076"/>
          <ac:spMkLst>
            <pc:docMk/>
            <pc:sldMk cId="2937915315" sldId="259"/>
            <ac:spMk id="193" creationId="{7E893B68-4B93-4AAF-BA1E-05A67A19C635}"/>
          </ac:spMkLst>
        </pc:spChg>
        <pc:cxnChg chg="mod">
          <ac:chgData name="前川 亮" userId="d7d429a203bb0ce1" providerId="LiveId" clId="{74B0B5B0-960E-497D-9FED-142B3E40578D}" dt="2023-09-05T02:02:04.388" v="16" actId="1036"/>
          <ac:cxnSpMkLst>
            <pc:docMk/>
            <pc:sldMk cId="2937915315" sldId="259"/>
            <ac:cxnSpMk id="88" creationId="{4075A9B2-04EB-4DBE-BC14-5E543136368D}"/>
          </ac:cxnSpMkLst>
        </pc:cxnChg>
      </pc:sldChg>
    </pc:docChg>
  </pc:docChgLst>
  <pc:docChgLst>
    <pc:chgData name="亮 前川" userId="d7d429a203bb0ce1" providerId="LiveId" clId="{CAE9B528-BD8B-4F9B-BD9A-400300F49F03}"/>
    <pc:docChg chg="undo custSel modSld">
      <pc:chgData name="亮 前川" userId="d7d429a203bb0ce1" providerId="LiveId" clId="{CAE9B528-BD8B-4F9B-BD9A-400300F49F03}" dt="2023-07-20T02:08:30.962" v="673" actId="2"/>
      <pc:docMkLst>
        <pc:docMk/>
      </pc:docMkLst>
      <pc:sldChg chg="addSp delSp modSp mod">
        <pc:chgData name="亮 前川" userId="d7d429a203bb0ce1" providerId="LiveId" clId="{CAE9B528-BD8B-4F9B-BD9A-400300F49F03}" dt="2023-07-20T02:08:30.962" v="673" actId="2"/>
        <pc:sldMkLst>
          <pc:docMk/>
          <pc:sldMk cId="2937915315" sldId="259"/>
        </pc:sldMkLst>
        <pc:spChg chg="mod">
          <ac:chgData name="亮 前川" userId="d7d429a203bb0ce1" providerId="LiveId" clId="{CAE9B528-BD8B-4F9B-BD9A-400300F49F03}" dt="2023-07-14T02:24:21.662" v="474" actId="20577"/>
          <ac:spMkLst>
            <pc:docMk/>
            <pc:sldMk cId="2937915315" sldId="259"/>
            <ac:spMk id="4" creationId="{1B3E990F-2226-47E1-BCE8-4F36E819AC88}"/>
          </ac:spMkLst>
        </pc:spChg>
        <pc:spChg chg="mod">
          <ac:chgData name="亮 前川" userId="d7d429a203bb0ce1" providerId="LiveId" clId="{CAE9B528-BD8B-4F9B-BD9A-400300F49F03}" dt="2023-07-14T02:18:50.444" v="83" actId="403"/>
          <ac:spMkLst>
            <pc:docMk/>
            <pc:sldMk cId="2937915315" sldId="259"/>
            <ac:spMk id="6" creationId="{00000000-0000-0000-0000-000000000000}"/>
          </ac:spMkLst>
        </pc:spChg>
        <pc:spChg chg="mod">
          <ac:chgData name="亮 前川" userId="d7d429a203bb0ce1" providerId="LiveId" clId="{CAE9B528-BD8B-4F9B-BD9A-400300F49F03}" dt="2023-07-14T02:51:31.553" v="667" actId="1038"/>
          <ac:spMkLst>
            <pc:docMk/>
            <pc:sldMk cId="2937915315" sldId="259"/>
            <ac:spMk id="7" creationId="{B12041C7-A9BF-484D-9D32-7B5AFF2A2D7F}"/>
          </ac:spMkLst>
        </pc:spChg>
        <pc:spChg chg="mod">
          <ac:chgData name="亮 前川" userId="d7d429a203bb0ce1" providerId="LiveId" clId="{CAE9B528-BD8B-4F9B-BD9A-400300F49F03}" dt="2023-07-20T02:08:25.162" v="670" actId="2"/>
          <ac:spMkLst>
            <pc:docMk/>
            <pc:sldMk cId="2937915315" sldId="259"/>
            <ac:spMk id="9" creationId="{00000000-0000-0000-0000-000000000000}"/>
          </ac:spMkLst>
        </pc:spChg>
        <pc:spChg chg="mod">
          <ac:chgData name="亮 前川" userId="d7d429a203bb0ce1" providerId="LiveId" clId="{CAE9B528-BD8B-4F9B-BD9A-400300F49F03}" dt="2023-07-14T02:30:06.023" v="571" actId="12788"/>
          <ac:spMkLst>
            <pc:docMk/>
            <pc:sldMk cId="2937915315" sldId="259"/>
            <ac:spMk id="10" creationId="{00000000-0000-0000-0000-000000000000}"/>
          </ac:spMkLst>
        </pc:spChg>
        <pc:spChg chg="mod">
          <ac:chgData name="亮 前川" userId="d7d429a203bb0ce1" providerId="LiveId" clId="{CAE9B528-BD8B-4F9B-BD9A-400300F49F03}" dt="2023-07-14T02:28:27.265" v="554" actId="1037"/>
          <ac:spMkLst>
            <pc:docMk/>
            <pc:sldMk cId="2937915315" sldId="259"/>
            <ac:spMk id="12" creationId="{85D5D43F-6369-43DA-81D9-7EDF3113283E}"/>
          </ac:spMkLst>
        </pc:spChg>
        <pc:spChg chg="mod">
          <ac:chgData name="亮 前川" userId="d7d429a203bb0ce1" providerId="LiveId" clId="{CAE9B528-BD8B-4F9B-BD9A-400300F49F03}" dt="2023-07-20T02:08:27.214" v="671" actId="2"/>
          <ac:spMkLst>
            <pc:docMk/>
            <pc:sldMk cId="2937915315" sldId="259"/>
            <ac:spMk id="22" creationId="{FB8D683A-98F0-414B-8BF2-26C373533E3F}"/>
          </ac:spMkLst>
        </pc:spChg>
        <pc:spChg chg="mod">
          <ac:chgData name="亮 前川" userId="d7d429a203bb0ce1" providerId="LiveId" clId="{CAE9B528-BD8B-4F9B-BD9A-400300F49F03}" dt="2023-07-14T02:48:57.055" v="602" actId="1038"/>
          <ac:spMkLst>
            <pc:docMk/>
            <pc:sldMk cId="2937915315" sldId="259"/>
            <ac:spMk id="23" creationId="{3C8AEB42-B1A7-454D-B664-1FE5D6899BF3}"/>
          </ac:spMkLst>
        </pc:spChg>
        <pc:spChg chg="mod">
          <ac:chgData name="亮 前川" userId="d7d429a203bb0ce1" providerId="LiveId" clId="{CAE9B528-BD8B-4F9B-BD9A-400300F49F03}" dt="2023-07-14T02:50:53.709" v="632" actId="255"/>
          <ac:spMkLst>
            <pc:docMk/>
            <pc:sldMk cId="2937915315" sldId="259"/>
            <ac:spMk id="24" creationId="{02B1DBAA-BB92-4BB0-8832-3A118130CC8D}"/>
          </ac:spMkLst>
        </pc:spChg>
        <pc:spChg chg="mod">
          <ac:chgData name="亮 前川" userId="d7d429a203bb0ce1" providerId="LiveId" clId="{CAE9B528-BD8B-4F9B-BD9A-400300F49F03}" dt="2023-07-14T02:49:14.723" v="627" actId="1036"/>
          <ac:spMkLst>
            <pc:docMk/>
            <pc:sldMk cId="2937915315" sldId="259"/>
            <ac:spMk id="25" creationId="{A715AC31-D199-4D5D-921A-719727F066AE}"/>
          </ac:spMkLst>
        </pc:spChg>
        <pc:spChg chg="mod">
          <ac:chgData name="亮 前川" userId="d7d429a203bb0ce1" providerId="LiveId" clId="{CAE9B528-BD8B-4F9B-BD9A-400300F49F03}" dt="2023-07-20T02:08:29.308" v="672" actId="2"/>
          <ac:spMkLst>
            <pc:docMk/>
            <pc:sldMk cId="2937915315" sldId="259"/>
            <ac:spMk id="38" creationId="{3358CB84-B4DE-45B3-A8AA-BB57536D5B5B}"/>
          </ac:spMkLst>
        </pc:spChg>
        <pc:spChg chg="mod">
          <ac:chgData name="亮 前川" userId="d7d429a203bb0ce1" providerId="LiveId" clId="{CAE9B528-BD8B-4F9B-BD9A-400300F49F03}" dt="2023-07-20T02:08:30.962" v="673" actId="2"/>
          <ac:spMkLst>
            <pc:docMk/>
            <pc:sldMk cId="2937915315" sldId="259"/>
            <ac:spMk id="39" creationId="{0C57D9BF-D5CF-4286-9D32-695BB103D11F}"/>
          </ac:spMkLst>
        </pc:spChg>
        <pc:spChg chg="mod">
          <ac:chgData name="亮 前川" userId="d7d429a203bb0ce1" providerId="LiveId" clId="{CAE9B528-BD8B-4F9B-BD9A-400300F49F03}" dt="2023-07-14T02:27:45.511" v="535" actId="20577"/>
          <ac:spMkLst>
            <pc:docMk/>
            <pc:sldMk cId="2937915315" sldId="259"/>
            <ac:spMk id="65" creationId="{8F1FDDB8-CDE0-4F71-A242-2A5DC9E54FFB}"/>
          </ac:spMkLst>
        </pc:spChg>
        <pc:spChg chg="mod">
          <ac:chgData name="亮 前川" userId="d7d429a203bb0ce1" providerId="LiveId" clId="{CAE9B528-BD8B-4F9B-BD9A-400300F49F03}" dt="2023-07-14T02:23:10.684" v="463" actId="20577"/>
          <ac:spMkLst>
            <pc:docMk/>
            <pc:sldMk cId="2937915315" sldId="259"/>
            <ac:spMk id="66" creationId="{AF2F8605-9367-4955-A4B4-5B2EBE7C2E8B}"/>
          </ac:spMkLst>
        </pc:spChg>
        <pc:spChg chg="mod">
          <ac:chgData name="亮 前川" userId="d7d429a203bb0ce1" providerId="LiveId" clId="{CAE9B528-BD8B-4F9B-BD9A-400300F49F03}" dt="2023-07-14T02:29:07.180" v="568" actId="1037"/>
          <ac:spMkLst>
            <pc:docMk/>
            <pc:sldMk cId="2937915315" sldId="259"/>
            <ac:spMk id="70" creationId="{33FFBB63-972C-4441-9E81-66E768B545EA}"/>
          </ac:spMkLst>
        </pc:spChg>
        <pc:spChg chg="mod">
          <ac:chgData name="亮 前川" userId="d7d429a203bb0ce1" providerId="LiveId" clId="{CAE9B528-BD8B-4F9B-BD9A-400300F49F03}" dt="2023-07-14T02:28:42.483" v="563" actId="20577"/>
          <ac:spMkLst>
            <pc:docMk/>
            <pc:sldMk cId="2937915315" sldId="259"/>
            <ac:spMk id="71" creationId="{3AED807F-C7E1-4912-87C8-CC9C95273C2E}"/>
          </ac:spMkLst>
        </pc:spChg>
        <pc:spChg chg="add del mod">
          <ac:chgData name="亮 前川" userId="d7d429a203bb0ce1" providerId="LiveId" clId="{CAE9B528-BD8B-4F9B-BD9A-400300F49F03}" dt="2023-07-14T02:49:57.072" v="630" actId="1038"/>
          <ac:spMkLst>
            <pc:docMk/>
            <pc:sldMk cId="2937915315" sldId="259"/>
            <ac:spMk id="96" creationId="{7E7FD323-EF1D-44FE-BEF8-55D7556A55BB}"/>
          </ac:spMkLst>
        </pc:spChg>
        <pc:spChg chg="mod">
          <ac:chgData name="亮 前川" userId="d7d429a203bb0ce1" providerId="LiveId" clId="{CAE9B528-BD8B-4F9B-BD9A-400300F49F03}" dt="2023-07-14T02:20:23.704" v="262" actId="1036"/>
          <ac:spMkLst>
            <pc:docMk/>
            <pc:sldMk cId="2937915315" sldId="259"/>
            <ac:spMk id="101" creationId="{793054DD-BF03-4F6F-88C4-26452E7E590A}"/>
          </ac:spMkLst>
        </pc:spChg>
        <pc:spChg chg="mod">
          <ac:chgData name="亮 前川" userId="d7d429a203bb0ce1" providerId="LiveId" clId="{CAE9B528-BD8B-4F9B-BD9A-400300F49F03}" dt="2023-07-14T02:21:35.944" v="390" actId="1036"/>
          <ac:spMkLst>
            <pc:docMk/>
            <pc:sldMk cId="2937915315" sldId="259"/>
            <ac:spMk id="188" creationId="{00000000-0000-0000-0000-000000000000}"/>
          </ac:spMkLst>
        </pc:spChg>
        <pc:spChg chg="mod">
          <ac:chgData name="亮 前川" userId="d7d429a203bb0ce1" providerId="LiveId" clId="{CAE9B528-BD8B-4F9B-BD9A-400300F49F03}" dt="2023-07-14T02:20:58.911" v="337" actId="1035"/>
          <ac:spMkLst>
            <pc:docMk/>
            <pc:sldMk cId="2937915315" sldId="259"/>
            <ac:spMk id="361" creationId="{00000000-0000-0000-0000-000000000000}"/>
          </ac:spMkLst>
        </pc:spChg>
        <pc:spChg chg="mod">
          <ac:chgData name="亮 前川" userId="d7d429a203bb0ce1" providerId="LiveId" clId="{CAE9B528-BD8B-4F9B-BD9A-400300F49F03}" dt="2023-07-14T02:21:13.842" v="381" actId="404"/>
          <ac:spMkLst>
            <pc:docMk/>
            <pc:sldMk cId="2937915315" sldId="259"/>
            <ac:spMk id="416" creationId="{00000000-0000-0000-0000-000000000000}"/>
          </ac:spMkLst>
        </pc:spChg>
        <pc:spChg chg="mod">
          <ac:chgData name="亮 前川" userId="d7d429a203bb0ce1" providerId="LiveId" clId="{CAE9B528-BD8B-4F9B-BD9A-400300F49F03}" dt="2023-07-14T02:21:31.058" v="385" actId="1036"/>
          <ac:spMkLst>
            <pc:docMk/>
            <pc:sldMk cId="2937915315" sldId="259"/>
            <ac:spMk id="420" creationId="{00000000-0000-0000-0000-000000000000}"/>
          </ac:spMkLst>
        </pc:spChg>
        <pc:spChg chg="mod">
          <ac:chgData name="亮 前川" userId="d7d429a203bb0ce1" providerId="LiveId" clId="{CAE9B528-BD8B-4F9B-BD9A-400300F49F03}" dt="2023-07-14T02:21:33.611" v="388" actId="1036"/>
          <ac:spMkLst>
            <pc:docMk/>
            <pc:sldMk cId="2937915315" sldId="259"/>
            <ac:spMk id="427" creationId="{00000000-0000-0000-0000-000000000000}"/>
          </ac:spMkLst>
        </pc:spChg>
        <pc:spChg chg="mod">
          <ac:chgData name="亮 前川" userId="d7d429a203bb0ce1" providerId="LiveId" clId="{CAE9B528-BD8B-4F9B-BD9A-400300F49F03}" dt="2023-07-14T02:21:38.377" v="394" actId="1036"/>
          <ac:spMkLst>
            <pc:docMk/>
            <pc:sldMk cId="2937915315" sldId="259"/>
            <ac:spMk id="560" creationId="{9EC308C8-0DC8-4B19-B243-DE30CA0E7E33}"/>
          </ac:spMkLst>
        </pc:spChg>
        <pc:grpChg chg="mod">
          <ac:chgData name="亮 前川" userId="d7d429a203bb0ce1" providerId="LiveId" clId="{CAE9B528-BD8B-4F9B-BD9A-400300F49F03}" dt="2023-07-14T02:49:10.672" v="626" actId="1038"/>
          <ac:grpSpMkLst>
            <pc:docMk/>
            <pc:sldMk cId="2937915315" sldId="259"/>
            <ac:grpSpMk id="27" creationId="{5CD7B917-09EA-4500-ACB8-91A9B3B9802D}"/>
          </ac:grpSpMkLst>
        </pc:grpChg>
        <pc:picChg chg="mod">
          <ac:chgData name="亮 前川" userId="d7d429a203bb0ce1" providerId="LiveId" clId="{CAE9B528-BD8B-4F9B-BD9A-400300F49F03}" dt="2023-07-14T02:18:57.468" v="97" actId="1037"/>
          <ac:picMkLst>
            <pc:docMk/>
            <pc:sldMk cId="2937915315" sldId="259"/>
            <ac:picMk id="13" creationId="{953054AB-5A87-C87B-3548-3C2F3B5626D3}"/>
          </ac:picMkLst>
        </pc:picChg>
        <pc:cxnChg chg="mod">
          <ac:chgData name="亮 前川" userId="d7d429a203bb0ce1" providerId="LiveId" clId="{CAE9B528-BD8B-4F9B-BD9A-400300F49F03}" dt="2023-07-14T02:51:31.553" v="667" actId="1038"/>
          <ac:cxnSpMkLst>
            <pc:docMk/>
            <pc:sldMk cId="2937915315" sldId="259"/>
            <ac:cxnSpMk id="16" creationId="{EC7AB2FC-4DF4-4F37-AC78-014B8797B537}"/>
          </ac:cxnSpMkLst>
        </pc:cxnChg>
      </pc:sldChg>
    </pc:docChg>
  </pc:docChgLst>
  <pc:docChgLst>
    <pc:chgData name="亮 前川" userId="d7d429a203bb0ce1" providerId="LiveId" clId="{2737FD75-B26B-4996-8045-3476BA61E491}"/>
    <pc:docChg chg="undo redo custSel modSld">
      <pc:chgData name="亮 前川" userId="d7d429a203bb0ce1" providerId="LiveId" clId="{2737FD75-B26B-4996-8045-3476BA61E491}" dt="2023-07-19T08:02:08.233" v="2703" actId="552"/>
      <pc:docMkLst>
        <pc:docMk/>
      </pc:docMkLst>
      <pc:sldChg chg="addSp delSp modSp mod">
        <pc:chgData name="亮 前川" userId="d7d429a203bb0ce1" providerId="LiveId" clId="{2737FD75-B26B-4996-8045-3476BA61E491}" dt="2023-07-19T08:02:08.233" v="2703" actId="552"/>
        <pc:sldMkLst>
          <pc:docMk/>
          <pc:sldMk cId="2937915315" sldId="259"/>
        </pc:sldMkLst>
        <pc:spChg chg="mod">
          <ac:chgData name="亮 前川" userId="d7d429a203bb0ce1" providerId="LiveId" clId="{2737FD75-B26B-4996-8045-3476BA61E491}" dt="2023-07-19T00:22:49.104" v="2162" actId="1036"/>
          <ac:spMkLst>
            <pc:docMk/>
            <pc:sldMk cId="2937915315" sldId="259"/>
            <ac:spMk id="5" creationId="{8AB4B45D-A00A-4417-B31D-EECBA7A1F752}"/>
          </ac:spMkLst>
        </pc:spChg>
        <pc:spChg chg="mod">
          <ac:chgData name="亮 前川" userId="d7d429a203bb0ce1" providerId="LiveId" clId="{2737FD75-B26B-4996-8045-3476BA61E491}" dt="2023-07-19T08:01:58.597" v="2700" actId="552"/>
          <ac:spMkLst>
            <pc:docMk/>
            <pc:sldMk cId="2937915315" sldId="259"/>
            <ac:spMk id="7" creationId="{B12041C7-A9BF-484D-9D32-7B5AFF2A2D7F}"/>
          </ac:spMkLst>
        </pc:spChg>
        <pc:spChg chg="mod">
          <ac:chgData name="亮 前川" userId="d7d429a203bb0ce1" providerId="LiveId" clId="{2737FD75-B26B-4996-8045-3476BA61E491}" dt="2023-07-19T00:22:49.104" v="2162" actId="1036"/>
          <ac:spMkLst>
            <pc:docMk/>
            <pc:sldMk cId="2937915315" sldId="259"/>
            <ac:spMk id="8" creationId="{09019A47-E797-444B-98E6-64DB37DE4C65}"/>
          </ac:spMkLst>
        </pc:spChg>
        <pc:spChg chg="del">
          <ac:chgData name="亮 前川" userId="d7d429a203bb0ce1" providerId="LiveId" clId="{2737FD75-B26B-4996-8045-3476BA61E491}" dt="2023-07-19T07:49:42.668" v="2544" actId="478"/>
          <ac:spMkLst>
            <pc:docMk/>
            <pc:sldMk cId="2937915315" sldId="259"/>
            <ac:spMk id="11" creationId="{6A401ACE-B279-4D0C-8616-607080211EFB}"/>
          </ac:spMkLst>
        </pc:spChg>
        <pc:spChg chg="del">
          <ac:chgData name="亮 前川" userId="d7d429a203bb0ce1" providerId="LiveId" clId="{2737FD75-B26B-4996-8045-3476BA61E491}" dt="2023-07-19T07:49:44.257" v="2545" actId="478"/>
          <ac:spMkLst>
            <pc:docMk/>
            <pc:sldMk cId="2937915315" sldId="259"/>
            <ac:spMk id="12" creationId="{85D5D43F-6369-43DA-81D9-7EDF3113283E}"/>
          </ac:spMkLst>
        </pc:spChg>
        <pc:spChg chg="mod">
          <ac:chgData name="亮 前川" userId="d7d429a203bb0ce1" providerId="LiveId" clId="{2737FD75-B26B-4996-8045-3476BA61E491}" dt="2023-07-19T07:54:19.160" v="2579" actId="1036"/>
          <ac:spMkLst>
            <pc:docMk/>
            <pc:sldMk cId="2937915315" sldId="259"/>
            <ac:spMk id="22" creationId="{FB8D683A-98F0-414B-8BF2-26C373533E3F}"/>
          </ac:spMkLst>
        </pc:spChg>
        <pc:spChg chg="mod">
          <ac:chgData name="亮 前川" userId="d7d429a203bb0ce1" providerId="LiveId" clId="{2737FD75-B26B-4996-8045-3476BA61E491}" dt="2023-07-19T02:20:34.731" v="2519" actId="20577"/>
          <ac:spMkLst>
            <pc:docMk/>
            <pc:sldMk cId="2937915315" sldId="259"/>
            <ac:spMk id="23" creationId="{3C8AEB42-B1A7-454D-B664-1FE5D6899BF3}"/>
          </ac:spMkLst>
        </pc:spChg>
        <pc:spChg chg="mod">
          <ac:chgData name="亮 前川" userId="d7d429a203bb0ce1" providerId="LiveId" clId="{2737FD75-B26B-4996-8045-3476BA61E491}" dt="2023-07-19T08:02:08.233" v="2703" actId="552"/>
          <ac:spMkLst>
            <pc:docMk/>
            <pc:sldMk cId="2937915315" sldId="259"/>
            <ac:spMk id="24" creationId="{02B1DBAA-BB92-4BB0-8832-3A118130CC8D}"/>
          </ac:spMkLst>
        </pc:spChg>
        <pc:spChg chg="add del mod">
          <ac:chgData name="亮 前川" userId="d7d429a203bb0ce1" providerId="LiveId" clId="{2737FD75-B26B-4996-8045-3476BA61E491}" dt="2023-07-19T07:53:05.039" v="2551"/>
          <ac:spMkLst>
            <pc:docMk/>
            <pc:sldMk cId="2937915315" sldId="259"/>
            <ac:spMk id="26" creationId="{F9D82A75-7C6B-F4A6-83AB-7DD8C18F6386}"/>
          </ac:spMkLst>
        </pc:spChg>
        <pc:spChg chg="add mod">
          <ac:chgData name="亮 前川" userId="d7d429a203bb0ce1" providerId="LiveId" clId="{2737FD75-B26B-4996-8045-3476BA61E491}" dt="2023-07-19T08:02:03.742" v="2702" actId="552"/>
          <ac:spMkLst>
            <pc:docMk/>
            <pc:sldMk cId="2937915315" sldId="259"/>
            <ac:spMk id="28" creationId="{7A2A9B6A-A784-82FA-0D5F-82BF9D06B78B}"/>
          </ac:spMkLst>
        </pc:spChg>
        <pc:spChg chg="add del mod">
          <ac:chgData name="亮 前川" userId="d7d429a203bb0ce1" providerId="LiveId" clId="{2737FD75-B26B-4996-8045-3476BA61E491}" dt="2023-07-18T05:50:44.633" v="1363" actId="767"/>
          <ac:spMkLst>
            <pc:docMk/>
            <pc:sldMk cId="2937915315" sldId="259"/>
            <ac:spMk id="28" creationId="{F4A396E6-C7E4-91C5-E35D-46D91E97604D}"/>
          </ac:spMkLst>
        </pc:spChg>
        <pc:spChg chg="mod">
          <ac:chgData name="亮 前川" userId="d7d429a203bb0ce1" providerId="LiveId" clId="{2737FD75-B26B-4996-8045-3476BA61E491}" dt="2023-07-19T02:11:19.056" v="2460" actId="20577"/>
          <ac:spMkLst>
            <pc:docMk/>
            <pc:sldMk cId="2937915315" sldId="259"/>
            <ac:spMk id="30" creationId="{02F0E0F3-0D1E-4BCC-BF75-28D58EBD2ECC}"/>
          </ac:spMkLst>
        </pc:spChg>
        <pc:spChg chg="mod">
          <ac:chgData name="亮 前川" userId="d7d429a203bb0ce1" providerId="LiveId" clId="{2737FD75-B26B-4996-8045-3476BA61E491}" dt="2023-07-18T03:49:35.940" v="895" actId="1035"/>
          <ac:spMkLst>
            <pc:docMk/>
            <pc:sldMk cId="2937915315" sldId="259"/>
            <ac:spMk id="31" creationId="{FC99CCB7-EFC5-40E0-93FF-A3724C0C3C57}"/>
          </ac:spMkLst>
        </pc:spChg>
        <pc:spChg chg="mod">
          <ac:chgData name="亮 前川" userId="d7d429a203bb0ce1" providerId="LiveId" clId="{2737FD75-B26B-4996-8045-3476BA61E491}" dt="2023-07-19T00:59:05.846" v="2351" actId="20577"/>
          <ac:spMkLst>
            <pc:docMk/>
            <pc:sldMk cId="2937915315" sldId="259"/>
            <ac:spMk id="33" creationId="{171EBD3C-4FBD-2ED3-B825-531924EA3E51}"/>
          </ac:spMkLst>
        </pc:spChg>
        <pc:spChg chg="del mod">
          <ac:chgData name="亮 前川" userId="d7d429a203bb0ce1" providerId="LiveId" clId="{2737FD75-B26B-4996-8045-3476BA61E491}" dt="2023-07-18T06:49:15.632" v="1536" actId="478"/>
          <ac:spMkLst>
            <pc:docMk/>
            <pc:sldMk cId="2937915315" sldId="259"/>
            <ac:spMk id="34" creationId="{FABBDF61-7E0D-EFE9-558E-6C8278E81338}"/>
          </ac:spMkLst>
        </pc:spChg>
        <pc:spChg chg="del mod">
          <ac:chgData name="亮 前川" userId="d7d429a203bb0ce1" providerId="LiveId" clId="{2737FD75-B26B-4996-8045-3476BA61E491}" dt="2023-07-18T05:48:24.557" v="1301" actId="478"/>
          <ac:spMkLst>
            <pc:docMk/>
            <pc:sldMk cId="2937915315" sldId="259"/>
            <ac:spMk id="35" creationId="{CD8106B5-00A3-4D47-A8AC-FADC3605E211}"/>
          </ac:spMkLst>
        </pc:spChg>
        <pc:spChg chg="del">
          <ac:chgData name="亮 前川" userId="d7d429a203bb0ce1" providerId="LiveId" clId="{2737FD75-B26B-4996-8045-3476BA61E491}" dt="2023-07-18T03:36:34.689" v="788" actId="478"/>
          <ac:spMkLst>
            <pc:docMk/>
            <pc:sldMk cId="2937915315" sldId="259"/>
            <ac:spMk id="36" creationId="{97791E75-D488-6307-3082-AC16A26DFF05}"/>
          </ac:spMkLst>
        </pc:spChg>
        <pc:spChg chg="mod">
          <ac:chgData name="亮 前川" userId="d7d429a203bb0ce1" providerId="LiveId" clId="{2737FD75-B26B-4996-8045-3476BA61E491}" dt="2023-07-18T06:58:27.586" v="1864" actId="1038"/>
          <ac:spMkLst>
            <pc:docMk/>
            <pc:sldMk cId="2937915315" sldId="259"/>
            <ac:spMk id="37" creationId="{EDBD594C-13C2-4372-9740-E13E6CDDAFBD}"/>
          </ac:spMkLst>
        </pc:spChg>
        <pc:spChg chg="mod">
          <ac:chgData name="亮 前川" userId="d7d429a203bb0ce1" providerId="LiveId" clId="{2737FD75-B26B-4996-8045-3476BA61E491}" dt="2023-07-19T00:16:44.289" v="2099" actId="1036"/>
          <ac:spMkLst>
            <pc:docMk/>
            <pc:sldMk cId="2937915315" sldId="259"/>
            <ac:spMk id="38" creationId="{3358CB84-B4DE-45B3-A8AA-BB57536D5B5B}"/>
          </ac:spMkLst>
        </pc:spChg>
        <pc:spChg chg="mod">
          <ac:chgData name="亮 前川" userId="d7d429a203bb0ce1" providerId="LiveId" clId="{2737FD75-B26B-4996-8045-3476BA61E491}" dt="2023-07-19T01:36:37.725" v="2408" actId="1036"/>
          <ac:spMkLst>
            <pc:docMk/>
            <pc:sldMk cId="2937915315" sldId="259"/>
            <ac:spMk id="39" creationId="{0C57D9BF-D5CF-4286-9D32-695BB103D11F}"/>
          </ac:spMkLst>
        </pc:spChg>
        <pc:spChg chg="mod">
          <ac:chgData name="亮 前川" userId="d7d429a203bb0ce1" providerId="LiveId" clId="{2737FD75-B26B-4996-8045-3476BA61E491}" dt="2023-07-19T01:36:37.725" v="2408" actId="1036"/>
          <ac:spMkLst>
            <pc:docMk/>
            <pc:sldMk cId="2937915315" sldId="259"/>
            <ac:spMk id="40" creationId="{1E2EC451-5049-4305-8E06-EEE27F7B5662}"/>
          </ac:spMkLst>
        </pc:spChg>
        <pc:spChg chg="del">
          <ac:chgData name="亮 前川" userId="d7d429a203bb0ce1" providerId="LiveId" clId="{2737FD75-B26B-4996-8045-3476BA61E491}" dt="2023-07-18T03:36:33.069" v="787" actId="478"/>
          <ac:spMkLst>
            <pc:docMk/>
            <pc:sldMk cId="2937915315" sldId="259"/>
            <ac:spMk id="42" creationId="{026CE1C9-56BF-6859-41AB-9E2EF4C0A0A1}"/>
          </ac:spMkLst>
        </pc:spChg>
        <pc:spChg chg="mod">
          <ac:chgData name="亮 前川" userId="d7d429a203bb0ce1" providerId="LiveId" clId="{2737FD75-B26B-4996-8045-3476BA61E491}" dt="2023-07-18T05:41:18.874" v="1268" actId="1036"/>
          <ac:spMkLst>
            <pc:docMk/>
            <pc:sldMk cId="2937915315" sldId="259"/>
            <ac:spMk id="43" creationId="{1095DE6E-C0FB-46BE-B209-CE8CD64DFEA9}"/>
          </ac:spMkLst>
        </pc:spChg>
        <pc:spChg chg="mod">
          <ac:chgData name="亮 前川" userId="d7d429a203bb0ce1" providerId="LiveId" clId="{2737FD75-B26B-4996-8045-3476BA61E491}" dt="2023-07-18T02:36:08.061" v="210" actId="1076"/>
          <ac:spMkLst>
            <pc:docMk/>
            <pc:sldMk cId="2937915315" sldId="259"/>
            <ac:spMk id="44" creationId="{0228B0FC-98AC-47B5-B4F0-4EB2FA390238}"/>
          </ac:spMkLst>
        </pc:spChg>
        <pc:spChg chg="mod">
          <ac:chgData name="亮 前川" userId="d7d429a203bb0ce1" providerId="LiveId" clId="{2737FD75-B26B-4996-8045-3476BA61E491}" dt="2023-07-19T02:16:26.909" v="2496" actId="465"/>
          <ac:spMkLst>
            <pc:docMk/>
            <pc:sldMk cId="2937915315" sldId="259"/>
            <ac:spMk id="45" creationId="{F5F1B659-9301-4D1B-B2D7-833F8EDA1E7D}"/>
          </ac:spMkLst>
        </pc:spChg>
        <pc:spChg chg="add mod">
          <ac:chgData name="亮 前川" userId="d7d429a203bb0ce1" providerId="LiveId" clId="{2737FD75-B26B-4996-8045-3476BA61E491}" dt="2023-07-19T01:36:37.725" v="2408" actId="1036"/>
          <ac:spMkLst>
            <pc:docMk/>
            <pc:sldMk cId="2937915315" sldId="259"/>
            <ac:spMk id="46" creationId="{F2B8DE24-741E-DB08-8D7D-F3CC8E0DE163}"/>
          </ac:spMkLst>
        </pc:spChg>
        <pc:spChg chg="mod">
          <ac:chgData name="亮 前川" userId="d7d429a203bb0ce1" providerId="LiveId" clId="{2737FD75-B26B-4996-8045-3476BA61E491}" dt="2023-07-19T02:16:10.724" v="2479" actId="1036"/>
          <ac:spMkLst>
            <pc:docMk/>
            <pc:sldMk cId="2937915315" sldId="259"/>
            <ac:spMk id="47" creationId="{D94E18DD-79BF-40C8-8334-22BD20D1BBCE}"/>
          </ac:spMkLst>
        </pc:spChg>
        <pc:spChg chg="mod">
          <ac:chgData name="亮 前川" userId="d7d429a203bb0ce1" providerId="LiveId" clId="{2737FD75-B26B-4996-8045-3476BA61E491}" dt="2023-07-19T02:16:10.724" v="2479" actId="1036"/>
          <ac:spMkLst>
            <pc:docMk/>
            <pc:sldMk cId="2937915315" sldId="259"/>
            <ac:spMk id="48" creationId="{2F372A61-FC3F-4C30-BEED-98A01856E116}"/>
          </ac:spMkLst>
        </pc:spChg>
        <pc:spChg chg="del mod">
          <ac:chgData name="亮 前川" userId="d7d429a203bb0ce1" providerId="LiveId" clId="{2737FD75-B26B-4996-8045-3476BA61E491}" dt="2023-07-18T06:57:19.107" v="1785" actId="478"/>
          <ac:spMkLst>
            <pc:docMk/>
            <pc:sldMk cId="2937915315" sldId="259"/>
            <ac:spMk id="55" creationId="{A1E03CDD-6212-482F-8212-E728DA9E9976}"/>
          </ac:spMkLst>
        </pc:spChg>
        <pc:spChg chg="mod">
          <ac:chgData name="亮 前川" userId="d7d429a203bb0ce1" providerId="LiveId" clId="{2737FD75-B26B-4996-8045-3476BA61E491}" dt="2023-07-19T01:36:37.725" v="2408" actId="1036"/>
          <ac:spMkLst>
            <pc:docMk/>
            <pc:sldMk cId="2937915315" sldId="259"/>
            <ac:spMk id="56" creationId="{8EF0ABFC-AB1E-40EE-89AF-DB36EF77270A}"/>
          </ac:spMkLst>
        </pc:spChg>
        <pc:spChg chg="add mod">
          <ac:chgData name="亮 前川" userId="d7d429a203bb0ce1" providerId="LiveId" clId="{2737FD75-B26B-4996-8045-3476BA61E491}" dt="2023-07-19T01:36:37.725" v="2408" actId="1036"/>
          <ac:spMkLst>
            <pc:docMk/>
            <pc:sldMk cId="2937915315" sldId="259"/>
            <ac:spMk id="60" creationId="{7859DC2D-F6B7-FBD2-50CE-1CC6DF2DB246}"/>
          </ac:spMkLst>
        </pc:spChg>
        <pc:spChg chg="mod">
          <ac:chgData name="亮 前川" userId="d7d429a203bb0ce1" providerId="LiveId" clId="{2737FD75-B26B-4996-8045-3476BA61E491}" dt="2023-07-19T08:02:03.742" v="2702" actId="552"/>
          <ac:spMkLst>
            <pc:docMk/>
            <pc:sldMk cId="2937915315" sldId="259"/>
            <ac:spMk id="70" creationId="{33FFBB63-972C-4441-9E81-66E768B545EA}"/>
          </ac:spMkLst>
        </pc:spChg>
        <pc:spChg chg="mod">
          <ac:chgData name="亮 前川" userId="d7d429a203bb0ce1" providerId="LiveId" clId="{2737FD75-B26B-4996-8045-3476BA61E491}" dt="2023-07-19T08:02:08.233" v="2703" actId="552"/>
          <ac:spMkLst>
            <pc:docMk/>
            <pc:sldMk cId="2937915315" sldId="259"/>
            <ac:spMk id="71" creationId="{3AED807F-C7E1-4912-87C8-CC9C95273C2E}"/>
          </ac:spMkLst>
        </pc:spChg>
        <pc:spChg chg="mod">
          <ac:chgData name="亮 前川" userId="d7d429a203bb0ce1" providerId="LiveId" clId="{2737FD75-B26B-4996-8045-3476BA61E491}" dt="2023-07-19T02:17:17.484" v="2500" actId="20577"/>
          <ac:spMkLst>
            <pc:docMk/>
            <pc:sldMk cId="2937915315" sldId="259"/>
            <ac:spMk id="77" creationId="{BD339B25-07AA-4350-9CBF-AF2F26BFBE39}"/>
          </ac:spMkLst>
        </pc:spChg>
        <pc:spChg chg="mod">
          <ac:chgData name="亮 前川" userId="d7d429a203bb0ce1" providerId="LiveId" clId="{2737FD75-B26B-4996-8045-3476BA61E491}" dt="2023-07-19T00:22:49.104" v="2162" actId="1036"/>
          <ac:spMkLst>
            <pc:docMk/>
            <pc:sldMk cId="2937915315" sldId="259"/>
            <ac:spMk id="78" creationId="{877A7219-1A7E-4DC4-B5F0-EABF1D361DE3}"/>
          </ac:spMkLst>
        </pc:spChg>
        <pc:spChg chg="mod">
          <ac:chgData name="亮 前川" userId="d7d429a203bb0ce1" providerId="LiveId" clId="{2737FD75-B26B-4996-8045-3476BA61E491}" dt="2023-07-19T00:22:49.104" v="2162" actId="1036"/>
          <ac:spMkLst>
            <pc:docMk/>
            <pc:sldMk cId="2937915315" sldId="259"/>
            <ac:spMk id="79" creationId="{58D3FB29-E60D-402D-99EE-AA1A242E3794}"/>
          </ac:spMkLst>
        </pc:spChg>
        <pc:spChg chg="mod">
          <ac:chgData name="亮 前川" userId="d7d429a203bb0ce1" providerId="LiveId" clId="{2737FD75-B26B-4996-8045-3476BA61E491}" dt="2023-07-18T02:33:09.572" v="95" actId="20577"/>
          <ac:spMkLst>
            <pc:docMk/>
            <pc:sldMk cId="2937915315" sldId="259"/>
            <ac:spMk id="80" creationId="{4A7E3A67-CE91-46C2-A0C6-881D00621303}"/>
          </ac:spMkLst>
        </pc:spChg>
        <pc:spChg chg="mod">
          <ac:chgData name="亮 前川" userId="d7d429a203bb0ce1" providerId="LiveId" clId="{2737FD75-B26B-4996-8045-3476BA61E491}" dt="2023-07-18T02:33:05.454" v="89" actId="20577"/>
          <ac:spMkLst>
            <pc:docMk/>
            <pc:sldMk cId="2937915315" sldId="259"/>
            <ac:spMk id="81" creationId="{385053DC-070C-4B4D-9F6E-FF65E05BE84E}"/>
          </ac:spMkLst>
        </pc:spChg>
        <pc:spChg chg="mod">
          <ac:chgData name="亮 前川" userId="d7d429a203bb0ce1" providerId="LiveId" clId="{2737FD75-B26B-4996-8045-3476BA61E491}" dt="2023-07-18T02:33:48.811" v="143" actId="20577"/>
          <ac:spMkLst>
            <pc:docMk/>
            <pc:sldMk cId="2937915315" sldId="259"/>
            <ac:spMk id="84" creationId="{1B90123B-68F1-4C60-8C29-AA5DAFAD1E20}"/>
          </ac:spMkLst>
        </pc:spChg>
        <pc:spChg chg="mod">
          <ac:chgData name="亮 前川" userId="d7d429a203bb0ce1" providerId="LiveId" clId="{2737FD75-B26B-4996-8045-3476BA61E491}" dt="2023-07-18T02:34:09.176" v="160" actId="1076"/>
          <ac:spMkLst>
            <pc:docMk/>
            <pc:sldMk cId="2937915315" sldId="259"/>
            <ac:spMk id="86" creationId="{3432BFD1-42FA-4747-A898-A68FCEEA747B}"/>
          </ac:spMkLst>
        </pc:spChg>
        <pc:spChg chg="mod">
          <ac:chgData name="亮 前川" userId="d7d429a203bb0ce1" providerId="LiveId" clId="{2737FD75-B26B-4996-8045-3476BA61E491}" dt="2023-07-19T00:58:32.246" v="2340" actId="552"/>
          <ac:spMkLst>
            <pc:docMk/>
            <pc:sldMk cId="2937915315" sldId="259"/>
            <ac:spMk id="107" creationId="{170A8045-E07E-4EB6-8DC1-B347B436F95B}"/>
          </ac:spMkLst>
        </pc:spChg>
        <pc:spChg chg="mod">
          <ac:chgData name="亮 前川" userId="d7d429a203bb0ce1" providerId="LiveId" clId="{2737FD75-B26B-4996-8045-3476BA61E491}" dt="2023-07-19T02:12:02.014" v="2472" actId="20577"/>
          <ac:spMkLst>
            <pc:docMk/>
            <pc:sldMk cId="2937915315" sldId="259"/>
            <ac:spMk id="108" creationId="{BBDC9470-AAF7-4046-9800-C9B4A4D7AEE0}"/>
          </ac:spMkLst>
        </pc:spChg>
        <pc:spChg chg="mod">
          <ac:chgData name="亮 前川" userId="d7d429a203bb0ce1" providerId="LiveId" clId="{2737FD75-B26B-4996-8045-3476BA61E491}" dt="2023-07-19T02:11:43.511" v="2468" actId="20577"/>
          <ac:spMkLst>
            <pc:docMk/>
            <pc:sldMk cId="2937915315" sldId="259"/>
            <ac:spMk id="109" creationId="{E18396D1-6C34-4C3B-BC7A-DACB22CDE397}"/>
          </ac:spMkLst>
        </pc:spChg>
        <pc:spChg chg="mod">
          <ac:chgData name="亮 前川" userId="d7d429a203bb0ce1" providerId="LiveId" clId="{2737FD75-B26B-4996-8045-3476BA61E491}" dt="2023-07-19T02:11:05.642" v="2456" actId="20577"/>
          <ac:spMkLst>
            <pc:docMk/>
            <pc:sldMk cId="2937915315" sldId="259"/>
            <ac:spMk id="110" creationId="{2D5131D3-26C0-460B-A327-B6651A7D9216}"/>
          </ac:spMkLst>
        </pc:spChg>
        <pc:spChg chg="mod">
          <ac:chgData name="亮 前川" userId="d7d429a203bb0ce1" providerId="LiveId" clId="{2737FD75-B26B-4996-8045-3476BA61E491}" dt="2023-07-18T05:05:50.841" v="1137" actId="1036"/>
          <ac:spMkLst>
            <pc:docMk/>
            <pc:sldMk cId="2937915315" sldId="259"/>
            <ac:spMk id="113" creationId="{C634662F-BEBD-4EF6-9430-83660BCE634B}"/>
          </ac:spMkLst>
        </pc:spChg>
        <pc:spChg chg="mod">
          <ac:chgData name="亮 前川" userId="d7d429a203bb0ce1" providerId="LiveId" clId="{2737FD75-B26B-4996-8045-3476BA61E491}" dt="2023-07-18T05:06:04.946" v="1143" actId="1035"/>
          <ac:spMkLst>
            <pc:docMk/>
            <pc:sldMk cId="2937915315" sldId="259"/>
            <ac:spMk id="114" creationId="{9E959F31-CDAF-4879-B7EC-406A3A87339F}"/>
          </ac:spMkLst>
        </pc:spChg>
        <pc:spChg chg="mod">
          <ac:chgData name="亮 前川" userId="d7d429a203bb0ce1" providerId="LiveId" clId="{2737FD75-B26B-4996-8045-3476BA61E491}" dt="2023-07-18T05:05:58.612" v="1142" actId="1038"/>
          <ac:spMkLst>
            <pc:docMk/>
            <pc:sldMk cId="2937915315" sldId="259"/>
            <ac:spMk id="115" creationId="{1B469097-C9C9-47DC-BCF4-B219BA471756}"/>
          </ac:spMkLst>
        </pc:spChg>
        <pc:spChg chg="del mod">
          <ac:chgData name="亮 前川" userId="d7d429a203bb0ce1" providerId="LiveId" clId="{2737FD75-B26B-4996-8045-3476BA61E491}" dt="2023-07-18T05:50:23.883" v="1324" actId="478"/>
          <ac:spMkLst>
            <pc:docMk/>
            <pc:sldMk cId="2937915315" sldId="259"/>
            <ac:spMk id="119" creationId="{C6A93AE5-8A56-4DC5-B399-329F295E0E4A}"/>
          </ac:spMkLst>
        </pc:spChg>
        <pc:spChg chg="mod">
          <ac:chgData name="亮 前川" userId="d7d429a203bb0ce1" providerId="LiveId" clId="{2737FD75-B26B-4996-8045-3476BA61E491}" dt="2023-07-19T01:44:25.109" v="2413" actId="20577"/>
          <ac:spMkLst>
            <pc:docMk/>
            <pc:sldMk cId="2937915315" sldId="259"/>
            <ac:spMk id="121" creationId="{35697901-CAEC-42A1-86BF-5CCEF1483C0E}"/>
          </ac:spMkLst>
        </pc:spChg>
        <pc:spChg chg="del mod">
          <ac:chgData name="亮 前川" userId="d7d429a203bb0ce1" providerId="LiveId" clId="{2737FD75-B26B-4996-8045-3476BA61E491}" dt="2023-07-18T05:50:26.020" v="1325" actId="478"/>
          <ac:spMkLst>
            <pc:docMk/>
            <pc:sldMk cId="2937915315" sldId="259"/>
            <ac:spMk id="122" creationId="{F7D41CB9-5A68-44CD-B50F-5DD0651C84BC}"/>
          </ac:spMkLst>
        </pc:spChg>
        <pc:spChg chg="mod">
          <ac:chgData name="亮 前川" userId="d7d429a203bb0ce1" providerId="LiveId" clId="{2737FD75-B26B-4996-8045-3476BA61E491}" dt="2023-07-18T02:35:00.642" v="169" actId="1076"/>
          <ac:spMkLst>
            <pc:docMk/>
            <pc:sldMk cId="2937915315" sldId="259"/>
            <ac:spMk id="131" creationId="{D5D0D716-6259-4AD6-986C-B8F4F7BD6CE7}"/>
          </ac:spMkLst>
        </pc:spChg>
        <pc:spChg chg="mod">
          <ac:chgData name="亮 前川" userId="d7d429a203bb0ce1" providerId="LiveId" clId="{2737FD75-B26B-4996-8045-3476BA61E491}" dt="2023-07-18T06:42:24.055" v="1475" actId="20577"/>
          <ac:spMkLst>
            <pc:docMk/>
            <pc:sldMk cId="2937915315" sldId="259"/>
            <ac:spMk id="133" creationId="{EB328DE1-E8BC-4652-9395-08966CCF30FF}"/>
          </ac:spMkLst>
        </pc:spChg>
        <pc:spChg chg="mod">
          <ac:chgData name="亮 前川" userId="d7d429a203bb0ce1" providerId="LiveId" clId="{2737FD75-B26B-4996-8045-3476BA61E491}" dt="2023-07-19T02:16:20.220" v="2490" actId="1036"/>
          <ac:spMkLst>
            <pc:docMk/>
            <pc:sldMk cId="2937915315" sldId="259"/>
            <ac:spMk id="136" creationId="{809A5970-30F6-4EDD-A9D3-E26AC76D1CC5}"/>
          </ac:spMkLst>
        </pc:spChg>
        <pc:spChg chg="mod">
          <ac:chgData name="亮 前川" userId="d7d429a203bb0ce1" providerId="LiveId" clId="{2737FD75-B26B-4996-8045-3476BA61E491}" dt="2023-07-19T02:16:26.909" v="2496" actId="465"/>
          <ac:spMkLst>
            <pc:docMk/>
            <pc:sldMk cId="2937915315" sldId="259"/>
            <ac:spMk id="137" creationId="{6D4E7A7C-C556-43DE-AE7E-FA93669E7E00}"/>
          </ac:spMkLst>
        </pc:spChg>
        <pc:spChg chg="mod">
          <ac:chgData name="亮 前川" userId="d7d429a203bb0ce1" providerId="LiveId" clId="{2737FD75-B26B-4996-8045-3476BA61E491}" dt="2023-07-19T02:16:10.724" v="2479" actId="1036"/>
          <ac:spMkLst>
            <pc:docMk/>
            <pc:sldMk cId="2937915315" sldId="259"/>
            <ac:spMk id="138" creationId="{7A86CB6D-E2E9-4D9F-8478-ABEC1C69C952}"/>
          </ac:spMkLst>
        </pc:spChg>
        <pc:spChg chg="mod">
          <ac:chgData name="亮 前川" userId="d7d429a203bb0ce1" providerId="LiveId" clId="{2737FD75-B26B-4996-8045-3476BA61E491}" dt="2023-07-19T02:21:27.356" v="2527" actId="20577"/>
          <ac:spMkLst>
            <pc:docMk/>
            <pc:sldMk cId="2937915315" sldId="259"/>
            <ac:spMk id="143" creationId="{93A4B4EF-FF07-47CD-BEFA-2E8C67C228FF}"/>
          </ac:spMkLst>
        </pc:spChg>
        <pc:spChg chg="mod">
          <ac:chgData name="亮 前川" userId="d7d429a203bb0ce1" providerId="LiveId" clId="{2737FD75-B26B-4996-8045-3476BA61E491}" dt="2023-07-18T03:35:26.986" v="754" actId="20577"/>
          <ac:spMkLst>
            <pc:docMk/>
            <pc:sldMk cId="2937915315" sldId="259"/>
            <ac:spMk id="146" creationId="{EA347566-61F7-4DBA-91F5-259F54EB8EF7}"/>
          </ac:spMkLst>
        </pc:spChg>
        <pc:spChg chg="mod">
          <ac:chgData name="亮 前川" userId="d7d429a203bb0ce1" providerId="LiveId" clId="{2737FD75-B26B-4996-8045-3476BA61E491}" dt="2023-07-18T03:35:29.610" v="756" actId="6549"/>
          <ac:spMkLst>
            <pc:docMk/>
            <pc:sldMk cId="2937915315" sldId="259"/>
            <ac:spMk id="160" creationId="{14013FD9-5B4C-4D2E-8613-132DAD677CA5}"/>
          </ac:spMkLst>
        </pc:spChg>
        <pc:spChg chg="mod">
          <ac:chgData name="亮 前川" userId="d7d429a203bb0ce1" providerId="LiveId" clId="{2737FD75-B26B-4996-8045-3476BA61E491}" dt="2023-07-19T02:16:10.724" v="2479" actId="1036"/>
          <ac:spMkLst>
            <pc:docMk/>
            <pc:sldMk cId="2937915315" sldId="259"/>
            <ac:spMk id="174" creationId="{2D369BAF-E2F3-4306-8526-FDB0F679236F}"/>
          </ac:spMkLst>
        </pc:spChg>
        <pc:spChg chg="del mod">
          <ac:chgData name="亮 前川" userId="d7d429a203bb0ce1" providerId="LiveId" clId="{2737FD75-B26B-4996-8045-3476BA61E491}" dt="2023-07-18T05:51:25.167" v="1371" actId="478"/>
          <ac:spMkLst>
            <pc:docMk/>
            <pc:sldMk cId="2937915315" sldId="259"/>
            <ac:spMk id="192" creationId="{D8350313-A24D-4785-B2DE-46B7C62E1942}"/>
          </ac:spMkLst>
        </pc:spChg>
        <pc:spChg chg="mod">
          <ac:chgData name="亮 前川" userId="d7d429a203bb0ce1" providerId="LiveId" clId="{2737FD75-B26B-4996-8045-3476BA61E491}" dt="2023-07-18T05:50:29.684" v="1358" actId="1035"/>
          <ac:spMkLst>
            <pc:docMk/>
            <pc:sldMk cId="2937915315" sldId="259"/>
            <ac:spMk id="193" creationId="{E5E8BA1D-A1DC-45C3-AC04-DEF6FFBEAF73}"/>
          </ac:spMkLst>
        </pc:spChg>
        <pc:spChg chg="mod">
          <ac:chgData name="亮 前川" userId="d7d429a203bb0ce1" providerId="LiveId" clId="{2737FD75-B26B-4996-8045-3476BA61E491}" dt="2023-07-18T05:50:29.684" v="1358" actId="1035"/>
          <ac:spMkLst>
            <pc:docMk/>
            <pc:sldMk cId="2937915315" sldId="259"/>
            <ac:spMk id="194" creationId="{0CC7557E-0FFC-4CF2-8B9D-DB28B2D7D7EE}"/>
          </ac:spMkLst>
        </pc:spChg>
        <pc:spChg chg="mod">
          <ac:chgData name="亮 前川" userId="d7d429a203bb0ce1" providerId="LiveId" clId="{2737FD75-B26B-4996-8045-3476BA61E491}" dt="2023-07-18T03:36:39.416" v="789" actId="14100"/>
          <ac:spMkLst>
            <pc:docMk/>
            <pc:sldMk cId="2937915315" sldId="259"/>
            <ac:spMk id="309" creationId="{00000000-0000-0000-0000-000000000000}"/>
          </ac:spMkLst>
        </pc:spChg>
        <pc:spChg chg="mod">
          <ac:chgData name="亮 前川" userId="d7d429a203bb0ce1" providerId="LiveId" clId="{2737FD75-B26B-4996-8045-3476BA61E491}" dt="2023-07-19T02:11:23.367" v="2464" actId="20577"/>
          <ac:spMkLst>
            <pc:docMk/>
            <pc:sldMk cId="2937915315" sldId="259"/>
            <ac:spMk id="560" creationId="{9EC308C8-0DC8-4B19-B243-DE30CA0E7E33}"/>
          </ac:spMkLst>
        </pc:spChg>
        <pc:grpChg chg="del">
          <ac:chgData name="亮 前川" userId="d7d429a203bb0ce1" providerId="LiveId" clId="{2737FD75-B26B-4996-8045-3476BA61E491}" dt="2023-07-19T07:46:46.735" v="2528" actId="478"/>
          <ac:grpSpMkLst>
            <pc:docMk/>
            <pc:sldMk cId="2937915315" sldId="259"/>
            <ac:grpSpMk id="21" creationId="{0286A231-B4F7-4777-BD34-3278CB67800F}"/>
          </ac:grpSpMkLst>
        </pc:grpChg>
        <pc:grpChg chg="del">
          <ac:chgData name="亮 前川" userId="d7d429a203bb0ce1" providerId="LiveId" clId="{2737FD75-B26B-4996-8045-3476BA61E491}" dt="2023-07-19T07:49:45.243" v="2546" actId="478"/>
          <ac:grpSpMkLst>
            <pc:docMk/>
            <pc:sldMk cId="2937915315" sldId="259"/>
            <ac:grpSpMk id="27" creationId="{5CD7B917-09EA-4500-ACB8-91A9B3B9802D}"/>
          </ac:grpSpMkLst>
        </pc:grpChg>
        <pc:grpChg chg="add mod">
          <ac:chgData name="亮 前川" userId="d7d429a203bb0ce1" providerId="LiveId" clId="{2737FD75-B26B-4996-8045-3476BA61E491}" dt="2023-07-19T01:36:37.725" v="2408" actId="1036"/>
          <ac:grpSpMkLst>
            <pc:docMk/>
            <pc:sldMk cId="2937915315" sldId="259"/>
            <ac:grpSpMk id="61" creationId="{CAE01565-EEC8-B99D-3AA9-7752CADA9C2A}"/>
          </ac:grpSpMkLst>
        </pc:grpChg>
        <pc:grpChg chg="del mod">
          <ac:chgData name="亮 前川" userId="d7d429a203bb0ce1" providerId="LiveId" clId="{2737FD75-B26B-4996-8045-3476BA61E491}" dt="2023-07-19T00:09:41.980" v="2070" actId="478"/>
          <ac:grpSpMkLst>
            <pc:docMk/>
            <pc:sldMk cId="2937915315" sldId="259"/>
            <ac:grpSpMk id="112" creationId="{4BBD1DAB-A30C-4EE2-83C1-ACA9BF399CAF}"/>
          </ac:grpSpMkLst>
        </pc:grpChg>
        <pc:grpChg chg="del mod">
          <ac:chgData name="亮 前川" userId="d7d429a203bb0ce1" providerId="LiveId" clId="{2737FD75-B26B-4996-8045-3476BA61E491}" dt="2023-07-18T05:51:29.040" v="1372" actId="478"/>
          <ac:grpSpMkLst>
            <pc:docMk/>
            <pc:sldMk cId="2937915315" sldId="259"/>
            <ac:grpSpMk id="191" creationId="{51516E1D-BBAC-4286-9B09-001B91666CF3}"/>
          </ac:grpSpMkLst>
        </pc:grpChg>
        <pc:grpChg chg="mod">
          <ac:chgData name="亮 前川" userId="d7d429a203bb0ce1" providerId="LiveId" clId="{2737FD75-B26B-4996-8045-3476BA61E491}" dt="2023-07-18T07:22:44.414" v="1984" actId="1037"/>
          <ac:grpSpMkLst>
            <pc:docMk/>
            <pc:sldMk cId="2937915315" sldId="259"/>
            <ac:grpSpMk id="517" creationId="{C0561116-E5D2-45A5-8179-5EDE97F1306E}"/>
          </ac:grpSpMkLst>
        </pc:grpChg>
        <pc:graphicFrameChg chg="mod">
          <ac:chgData name="亮 前川" userId="d7d429a203bb0ce1" providerId="LiveId" clId="{2737FD75-B26B-4996-8045-3476BA61E491}" dt="2023-07-18T07:22:44.414" v="1984" actId="1037"/>
          <ac:graphicFrameMkLst>
            <pc:docMk/>
            <pc:sldMk cId="2937915315" sldId="259"/>
            <ac:graphicFrameMk id="181" creationId="{2577EC4F-13D4-44B8-8875-7358ED35A754}"/>
          </ac:graphicFrameMkLst>
        </pc:graphicFrameChg>
        <pc:picChg chg="del">
          <ac:chgData name="亮 前川" userId="d7d429a203bb0ce1" providerId="LiveId" clId="{2737FD75-B26B-4996-8045-3476BA61E491}" dt="2023-07-18T06:46:51.980" v="1498" actId="478"/>
          <ac:picMkLst>
            <pc:docMk/>
            <pc:sldMk cId="2937915315" sldId="259"/>
            <ac:picMk id="2" creationId="{12D9FEC8-260F-1156-B1B7-2D8DFDE1C272}"/>
          </ac:picMkLst>
        </pc:picChg>
        <pc:picChg chg="add del mod">
          <ac:chgData name="亮 前川" userId="d7d429a203bb0ce1" providerId="LiveId" clId="{2737FD75-B26B-4996-8045-3476BA61E491}" dt="2023-07-19T07:48:54.298" v="2537" actId="478"/>
          <ac:picMkLst>
            <pc:docMk/>
            <pc:sldMk cId="2937915315" sldId="259"/>
            <ac:picMk id="3" creationId="{FAB87252-1485-2DC8-C3DA-ED834C420164}"/>
          </ac:picMkLst>
        </pc:picChg>
        <pc:picChg chg="add del">
          <ac:chgData name="亮 前川" userId="d7d429a203bb0ce1" providerId="LiveId" clId="{2737FD75-B26B-4996-8045-3476BA61E491}" dt="2023-07-18T06:47:46.632" v="1515" actId="478"/>
          <ac:picMkLst>
            <pc:docMk/>
            <pc:sldMk cId="2937915315" sldId="259"/>
            <ac:picMk id="17" creationId="{9392A2AB-7C93-22A1-4368-FD0F1428AAC4}"/>
          </ac:picMkLst>
        </pc:picChg>
        <pc:picChg chg="add mod">
          <ac:chgData name="亮 前川" userId="d7d429a203bb0ce1" providerId="LiveId" clId="{2737FD75-B26B-4996-8045-3476BA61E491}" dt="2023-07-19T08:01:14.097" v="2678" actId="14100"/>
          <ac:picMkLst>
            <pc:docMk/>
            <pc:sldMk cId="2937915315" sldId="259"/>
            <ac:picMk id="17" creationId="{BEDC4DE7-5275-BC9E-FBDF-6839F3EEA421}"/>
          </ac:picMkLst>
        </pc:picChg>
        <pc:picChg chg="del">
          <ac:chgData name="亮 前川" userId="d7d429a203bb0ce1" providerId="LiveId" clId="{2737FD75-B26B-4996-8045-3476BA61E491}" dt="2023-07-18T07:06:51.737" v="1931" actId="478"/>
          <ac:picMkLst>
            <pc:docMk/>
            <pc:sldMk cId="2937915315" sldId="259"/>
            <ac:picMk id="29" creationId="{785A0B52-D4BA-DEFE-57EE-491EAF1F2BCF}"/>
          </ac:picMkLst>
        </pc:picChg>
        <pc:picChg chg="del">
          <ac:chgData name="亮 前川" userId="d7d429a203bb0ce1" providerId="LiveId" clId="{2737FD75-B26B-4996-8045-3476BA61E491}" dt="2023-07-18T06:47:27.617" v="1507" actId="478"/>
          <ac:picMkLst>
            <pc:docMk/>
            <pc:sldMk cId="2937915315" sldId="259"/>
            <ac:picMk id="32" creationId="{BC31AB99-5CE9-0F57-B543-EFCA949B4A36}"/>
          </ac:picMkLst>
        </pc:picChg>
        <pc:picChg chg="del mod">
          <ac:chgData name="亮 前川" userId="d7d429a203bb0ce1" providerId="LiveId" clId="{2737FD75-B26B-4996-8045-3476BA61E491}" dt="2023-07-18T06:48:15.294" v="1524" actId="478"/>
          <ac:picMkLst>
            <pc:docMk/>
            <pc:sldMk cId="2937915315" sldId="259"/>
            <ac:picMk id="41" creationId="{41D66991-F2B6-EC21-C4D1-0325E92125A1}"/>
          </ac:picMkLst>
        </pc:picChg>
        <pc:picChg chg="add mod">
          <ac:chgData name="亮 前川" userId="d7d429a203bb0ce1" providerId="LiveId" clId="{2737FD75-B26B-4996-8045-3476BA61E491}" dt="2023-07-18T06:49:22.660" v="1537" actId="1076"/>
          <ac:picMkLst>
            <pc:docMk/>
            <pc:sldMk cId="2937915315" sldId="259"/>
            <ac:picMk id="50" creationId="{99ECD291-F62F-C363-FBA7-53E15A40CB4D}"/>
          </ac:picMkLst>
        </pc:picChg>
        <pc:picChg chg="mod">
          <ac:chgData name="亮 前川" userId="d7d429a203bb0ce1" providerId="LiveId" clId="{2737FD75-B26B-4996-8045-3476BA61E491}" dt="2023-07-18T05:41:18.874" v="1268" actId="1036"/>
          <ac:picMkLst>
            <pc:docMk/>
            <pc:sldMk cId="2937915315" sldId="259"/>
            <ac:picMk id="51" creationId="{7436CF22-AB90-4E92-9832-23FC7CD7EFA8}"/>
          </ac:picMkLst>
        </pc:picChg>
        <pc:picChg chg="add mod">
          <ac:chgData name="亮 前川" userId="d7d429a203bb0ce1" providerId="LiveId" clId="{2737FD75-B26B-4996-8045-3476BA61E491}" dt="2023-07-19T00:59:46.027" v="2356" actId="1036"/>
          <ac:picMkLst>
            <pc:docMk/>
            <pc:sldMk cId="2937915315" sldId="259"/>
            <ac:picMk id="53" creationId="{DAB21E07-C23B-B18E-7CEF-E626A1EA781F}"/>
          </ac:picMkLst>
        </pc:picChg>
        <pc:picChg chg="add mod ord">
          <ac:chgData name="亮 前川" userId="d7d429a203bb0ce1" providerId="LiveId" clId="{2737FD75-B26B-4996-8045-3476BA61E491}" dt="2023-07-19T00:57:11.735" v="2322" actId="1076"/>
          <ac:picMkLst>
            <pc:docMk/>
            <pc:sldMk cId="2937915315" sldId="259"/>
            <ac:picMk id="57" creationId="{29D7719B-70A8-F8FB-F530-B260B212A8DE}"/>
          </ac:picMkLst>
        </pc:picChg>
        <pc:picChg chg="add mod">
          <ac:chgData name="亮 前川" userId="d7d429a203bb0ce1" providerId="LiveId" clId="{2737FD75-B26B-4996-8045-3476BA61E491}" dt="2023-07-19T01:36:37.725" v="2408" actId="1036"/>
          <ac:picMkLst>
            <pc:docMk/>
            <pc:sldMk cId="2937915315" sldId="259"/>
            <ac:picMk id="59" creationId="{D3A433F5-2537-D45C-FE60-478AC76C3B95}"/>
          </ac:picMkLst>
        </pc:picChg>
        <pc:picChg chg="add mod">
          <ac:chgData name="亮 前川" userId="d7d429a203bb0ce1" providerId="LiveId" clId="{2737FD75-B26B-4996-8045-3476BA61E491}" dt="2023-07-18T07:06:58.426" v="1934" actId="1076"/>
          <ac:picMkLst>
            <pc:docMk/>
            <pc:sldMk cId="2937915315" sldId="259"/>
            <ac:picMk id="63" creationId="{E92308D2-F802-16E8-2029-F17E9D16879F}"/>
          </ac:picMkLst>
        </pc:picChg>
        <pc:picChg chg="mod">
          <ac:chgData name="亮 前川" userId="d7d429a203bb0ce1" providerId="LiveId" clId="{2737FD75-B26B-4996-8045-3476BA61E491}" dt="2023-07-19T00:22:49.104" v="2162" actId="1036"/>
          <ac:picMkLst>
            <pc:docMk/>
            <pc:sldMk cId="2937915315" sldId="259"/>
            <ac:picMk id="72" creationId="{8EE5062D-4ADC-483F-8A34-6BD8D330AA9B}"/>
          </ac:picMkLst>
        </pc:picChg>
        <pc:picChg chg="mod">
          <ac:chgData name="亮 前川" userId="d7d429a203bb0ce1" providerId="LiveId" clId="{2737FD75-B26B-4996-8045-3476BA61E491}" dt="2023-07-19T00:22:49.104" v="2162" actId="1036"/>
          <ac:picMkLst>
            <pc:docMk/>
            <pc:sldMk cId="2937915315" sldId="259"/>
            <ac:picMk id="73" creationId="{668AAC8A-A34C-4E8D-B3ED-4A0E085D53F1}"/>
          </ac:picMkLst>
        </pc:picChg>
        <pc:picChg chg="mod">
          <ac:chgData name="亮 前川" userId="d7d429a203bb0ce1" providerId="LiveId" clId="{2737FD75-B26B-4996-8045-3476BA61E491}" dt="2023-07-19T01:36:37.725" v="2408" actId="1036"/>
          <ac:picMkLst>
            <pc:docMk/>
            <pc:sldMk cId="2937915315" sldId="259"/>
            <ac:picMk id="171" creationId="{E584D2C1-F980-43B3-8CAD-DF8347E8042F}"/>
          </ac:picMkLst>
        </pc:picChg>
        <pc:picChg chg="mod">
          <ac:chgData name="亮 前川" userId="d7d429a203bb0ce1" providerId="LiveId" clId="{2737FD75-B26B-4996-8045-3476BA61E491}" dt="2023-07-19T01:36:37.725" v="2408" actId="1036"/>
          <ac:picMkLst>
            <pc:docMk/>
            <pc:sldMk cId="2937915315" sldId="259"/>
            <ac:picMk id="1028" creationId="{8155A72A-5393-4A06-B9E8-230C273EC6D8}"/>
          </ac:picMkLst>
        </pc:picChg>
        <pc:cxnChg chg="mod">
          <ac:chgData name="亮 前川" userId="d7d429a203bb0ce1" providerId="LiveId" clId="{2737FD75-B26B-4996-8045-3476BA61E491}" dt="2023-07-19T00:22:49.104" v="2162" actId="1036"/>
          <ac:cxnSpMkLst>
            <pc:docMk/>
            <pc:sldMk cId="2937915315" sldId="259"/>
            <ac:cxnSpMk id="14" creationId="{6A0CB852-F28F-485A-A007-BC18EDA266C5}"/>
          </ac:cxnSpMkLst>
        </pc:cxnChg>
        <pc:cxnChg chg="mod">
          <ac:chgData name="亮 前川" userId="d7d429a203bb0ce1" providerId="LiveId" clId="{2737FD75-B26B-4996-8045-3476BA61E491}" dt="2023-07-19T08:01:58.597" v="2700" actId="552"/>
          <ac:cxnSpMkLst>
            <pc:docMk/>
            <pc:sldMk cId="2937915315" sldId="259"/>
            <ac:cxnSpMk id="16" creationId="{EC7AB2FC-4DF4-4F37-AC78-014B8797B537}"/>
          </ac:cxnSpMkLst>
        </pc:cxnChg>
        <pc:cxnChg chg="mod">
          <ac:chgData name="亮 前川" userId="d7d429a203bb0ce1" providerId="LiveId" clId="{2737FD75-B26B-4996-8045-3476BA61E491}" dt="2023-07-19T00:22:49.104" v="2162" actId="1036"/>
          <ac:cxnSpMkLst>
            <pc:docMk/>
            <pc:sldMk cId="2937915315" sldId="259"/>
            <ac:cxnSpMk id="18" creationId="{6CC4C5F7-6521-4840-A692-122D67896DE3}"/>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oiresearchsvr\PROJECTS\COI_KitaHiroshima\&#35299;&#26512;&#32080;&#26524;PPT\20230201%20&#21271;&#24195;&#23798;%20&#35696;&#35542;&#2999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oiresearchsvr\PROJECTS\COI_&#21271;&#24195;&#23798;&#23455;&#35388;&#23455;&#39443;\&#35299;&#26512;&#32080;&#26524;PPT\20230201%20&#21271;&#24195;&#23798;%20&#35696;&#35542;&#2999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oiresearchsvr\PROJECTS\COI_&#21271;&#24195;&#23798;&#23455;&#35388;&#23455;&#39443;\&#35299;&#26512;&#32080;&#26524;PPT\20230201%20&#21271;&#24195;&#23798;%20&#35696;&#35542;&#2999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oiresearchsvr\PROJECTS\COI_&#21271;&#24195;&#23798;&#23455;&#35388;&#23455;&#39443;\&#35299;&#26512;&#32080;&#26524;PPT\20230201%20&#21271;&#24195;&#23798;%20&#35696;&#35542;&#29992;.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被験者削除!$AC$4</c:f>
              <c:strCache>
                <c:ptCount val="1"/>
                <c:pt idx="0">
                  <c:v>T1</c:v>
                </c:pt>
              </c:strCache>
            </c:strRef>
          </c:tx>
          <c:spPr>
            <a:ln w="28575" cap="rnd">
              <a:solidFill>
                <a:schemeClr val="tx1"/>
              </a:solidFill>
              <a:round/>
            </a:ln>
            <a:effectLst/>
          </c:spPr>
          <c:marker>
            <c:symbol val="circle"/>
            <c:size val="6"/>
            <c:spPr>
              <a:solidFill>
                <a:schemeClr val="tx1"/>
              </a:solidFill>
              <a:ln w="9525">
                <a:solidFill>
                  <a:schemeClr val="tx1"/>
                </a:solidFill>
              </a:ln>
              <a:effectLst/>
            </c:spPr>
          </c:marker>
          <c:errBars>
            <c:errDir val="y"/>
            <c:errBarType val="both"/>
            <c:errValType val="cust"/>
            <c:noEndCap val="0"/>
            <c:plus>
              <c:numRef>
                <c:f>被験者削除!$AD$8:$AF$8</c:f>
                <c:numCache>
                  <c:formatCode>General</c:formatCode>
                  <c:ptCount val="3"/>
                  <c:pt idx="0">
                    <c:v>3.8715637959266344E-2</c:v>
                  </c:pt>
                  <c:pt idx="1">
                    <c:v>2.8186591526932682E-2</c:v>
                  </c:pt>
                  <c:pt idx="2">
                    <c:v>2.5966617244953367E-2</c:v>
                  </c:pt>
                </c:numCache>
              </c:numRef>
            </c:plus>
            <c:minus>
              <c:numRef>
                <c:f>被験者削除!$AD$8:$AF$8</c:f>
                <c:numCache>
                  <c:formatCode>General</c:formatCode>
                  <c:ptCount val="3"/>
                  <c:pt idx="0">
                    <c:v>3.8715637959266344E-2</c:v>
                  </c:pt>
                  <c:pt idx="1">
                    <c:v>2.8186591526932682E-2</c:v>
                  </c:pt>
                  <c:pt idx="2">
                    <c:v>2.5966617244953367E-2</c:v>
                  </c:pt>
                </c:numCache>
              </c:numRef>
            </c:minus>
            <c:spPr>
              <a:noFill/>
              <a:ln w="9525" cap="flat" cmpd="sng" algn="ctr">
                <a:solidFill>
                  <a:schemeClr val="tx1">
                    <a:lumMod val="65000"/>
                    <a:lumOff val="35000"/>
                  </a:schemeClr>
                </a:solidFill>
                <a:round/>
              </a:ln>
              <a:effectLst/>
            </c:spPr>
          </c:errBars>
          <c:cat>
            <c:strRef>
              <c:f>被験者削除!$AD$3:$AF$3</c:f>
              <c:strCache>
                <c:ptCount val="3"/>
                <c:pt idx="0">
                  <c:v>安静１</c:v>
                </c:pt>
                <c:pt idx="1">
                  <c:v>暗算</c:v>
                </c:pt>
                <c:pt idx="2">
                  <c:v>安静２</c:v>
                </c:pt>
              </c:strCache>
            </c:strRef>
          </c:cat>
          <c:val>
            <c:numRef>
              <c:f>被験者削除!$AD$4:$AF$4</c:f>
              <c:numCache>
                <c:formatCode>General</c:formatCode>
                <c:ptCount val="3"/>
                <c:pt idx="0">
                  <c:v>0.27420367125595818</c:v>
                </c:pt>
                <c:pt idx="1">
                  <c:v>0.20902274393753348</c:v>
                </c:pt>
                <c:pt idx="2">
                  <c:v>0.2593514461279211</c:v>
                </c:pt>
              </c:numCache>
            </c:numRef>
          </c:val>
          <c:smooth val="0"/>
          <c:extLst>
            <c:ext xmlns:c16="http://schemas.microsoft.com/office/drawing/2014/chart" uri="{C3380CC4-5D6E-409C-BE32-E72D297353CC}">
              <c16:uniqueId val="{00000000-A6C3-4621-A176-16166BD79370}"/>
            </c:ext>
          </c:extLst>
        </c:ser>
        <c:ser>
          <c:idx val="1"/>
          <c:order val="1"/>
          <c:tx>
            <c:strRef>
              <c:f>被験者削除!$AC$5</c:f>
              <c:strCache>
                <c:ptCount val="1"/>
                <c:pt idx="0">
                  <c:v>T2</c:v>
                </c:pt>
              </c:strCache>
            </c:strRef>
          </c:tx>
          <c:spPr>
            <a:ln w="28575" cap="rnd">
              <a:solidFill>
                <a:schemeClr val="tx1"/>
              </a:solidFill>
              <a:round/>
            </a:ln>
            <a:effectLst/>
          </c:spPr>
          <c:marker>
            <c:symbol val="circle"/>
            <c:size val="6"/>
            <c:spPr>
              <a:solidFill>
                <a:schemeClr val="bg1"/>
              </a:solidFill>
              <a:ln w="9525">
                <a:solidFill>
                  <a:schemeClr val="tx1"/>
                </a:solidFill>
              </a:ln>
              <a:effectLst/>
            </c:spPr>
          </c:marker>
          <c:errBars>
            <c:errDir val="y"/>
            <c:errBarType val="both"/>
            <c:errValType val="cust"/>
            <c:noEndCap val="0"/>
            <c:plus>
              <c:numRef>
                <c:f>被験者削除!$AD$9:$AF$9</c:f>
                <c:numCache>
                  <c:formatCode>General</c:formatCode>
                  <c:ptCount val="3"/>
                  <c:pt idx="0">
                    <c:v>3.1687830741298863E-2</c:v>
                  </c:pt>
                  <c:pt idx="1">
                    <c:v>2.6195400023183824E-2</c:v>
                  </c:pt>
                  <c:pt idx="2">
                    <c:v>2.1249331662958029E-2</c:v>
                  </c:pt>
                </c:numCache>
              </c:numRef>
            </c:plus>
            <c:minus>
              <c:numRef>
                <c:f>被験者削除!$AD$9:$AF$9</c:f>
                <c:numCache>
                  <c:formatCode>General</c:formatCode>
                  <c:ptCount val="3"/>
                  <c:pt idx="0">
                    <c:v>3.1687830741298863E-2</c:v>
                  </c:pt>
                  <c:pt idx="1">
                    <c:v>2.6195400023183824E-2</c:v>
                  </c:pt>
                  <c:pt idx="2">
                    <c:v>2.1249331662958029E-2</c:v>
                  </c:pt>
                </c:numCache>
              </c:numRef>
            </c:minus>
            <c:spPr>
              <a:noFill/>
              <a:ln w="9525" cap="flat" cmpd="sng" algn="ctr">
                <a:solidFill>
                  <a:schemeClr val="tx1">
                    <a:lumMod val="65000"/>
                    <a:lumOff val="35000"/>
                  </a:schemeClr>
                </a:solidFill>
                <a:round/>
              </a:ln>
              <a:effectLst/>
            </c:spPr>
          </c:errBars>
          <c:cat>
            <c:strRef>
              <c:f>被験者削除!$AD$3:$AF$3</c:f>
              <c:strCache>
                <c:ptCount val="3"/>
                <c:pt idx="0">
                  <c:v>安静１</c:v>
                </c:pt>
                <c:pt idx="1">
                  <c:v>暗算</c:v>
                </c:pt>
                <c:pt idx="2">
                  <c:v>安静２</c:v>
                </c:pt>
              </c:strCache>
            </c:strRef>
          </c:cat>
          <c:val>
            <c:numRef>
              <c:f>被験者削除!$AD$5:$AF$5</c:f>
              <c:numCache>
                <c:formatCode>General</c:formatCode>
                <c:ptCount val="3"/>
                <c:pt idx="0">
                  <c:v>0.19408775872863002</c:v>
                </c:pt>
                <c:pt idx="1">
                  <c:v>0.19218682882170332</c:v>
                </c:pt>
                <c:pt idx="2">
                  <c:v>0.25491629753476808</c:v>
                </c:pt>
              </c:numCache>
            </c:numRef>
          </c:val>
          <c:smooth val="0"/>
          <c:extLst>
            <c:ext xmlns:c16="http://schemas.microsoft.com/office/drawing/2014/chart" uri="{C3380CC4-5D6E-409C-BE32-E72D297353CC}">
              <c16:uniqueId val="{00000001-A6C3-4621-A176-16166BD79370}"/>
            </c:ext>
          </c:extLst>
        </c:ser>
        <c:dLbls>
          <c:showLegendKey val="0"/>
          <c:showVal val="0"/>
          <c:showCatName val="0"/>
          <c:showSerName val="0"/>
          <c:showPercent val="0"/>
          <c:showBubbleSize val="0"/>
        </c:dLbls>
        <c:marker val="1"/>
        <c:smooth val="0"/>
        <c:axId val="1156530239"/>
        <c:axId val="1156536063"/>
      </c:lineChart>
      <c:catAx>
        <c:axId val="1156530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56536063"/>
        <c:crosses val="autoZero"/>
        <c:auto val="1"/>
        <c:lblAlgn val="ctr"/>
        <c:lblOffset val="100"/>
        <c:noMultiLvlLbl val="0"/>
      </c:catAx>
      <c:valAx>
        <c:axId val="1156536063"/>
        <c:scaling>
          <c:orientation val="minMax"/>
          <c:min val="0.150000000000000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t>末梢血管剛性 変動係数</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56530239"/>
        <c:crosses val="autoZero"/>
        <c:crossBetween val="between"/>
        <c:majorUnit val="5.000000000000001E-2"/>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2700" cap="rnd">
              <a:solidFill>
                <a:schemeClr val="tx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4903.28</c:v>
                </c:pt>
                <c:pt idx="1">
                  <c:v>5567.22</c:v>
                </c:pt>
                <c:pt idx="2">
                  <c:v>5544.58</c:v>
                </c:pt>
                <c:pt idx="3">
                  <c:v>5578.58</c:v>
                </c:pt>
                <c:pt idx="4">
                  <c:v>5556.47</c:v>
                </c:pt>
                <c:pt idx="5">
                  <c:v>5586.46</c:v>
                </c:pt>
                <c:pt idx="6">
                  <c:v>5567.19</c:v>
                </c:pt>
                <c:pt idx="7">
                  <c:v>5599.42</c:v>
                </c:pt>
                <c:pt idx="8">
                  <c:v>5590.74</c:v>
                </c:pt>
                <c:pt idx="9">
                  <c:v>5627.56</c:v>
                </c:pt>
                <c:pt idx="10">
                  <c:v>5619.78</c:v>
                </c:pt>
                <c:pt idx="11">
                  <c:v>5644.59</c:v>
                </c:pt>
                <c:pt idx="12">
                  <c:v>5665.07</c:v>
                </c:pt>
                <c:pt idx="13">
                  <c:v>5677.21</c:v>
                </c:pt>
                <c:pt idx="14">
                  <c:v>5711.07</c:v>
                </c:pt>
                <c:pt idx="15">
                  <c:v>5728.02</c:v>
                </c:pt>
                <c:pt idx="16">
                  <c:v>5760.57</c:v>
                </c:pt>
                <c:pt idx="17">
                  <c:v>5757.5</c:v>
                </c:pt>
                <c:pt idx="18">
                  <c:v>5805.44</c:v>
                </c:pt>
                <c:pt idx="19">
                  <c:v>5786.19</c:v>
                </c:pt>
                <c:pt idx="20">
                  <c:v>5830.76</c:v>
                </c:pt>
                <c:pt idx="21">
                  <c:v>5809.13</c:v>
                </c:pt>
                <c:pt idx="22">
                  <c:v>5831.62</c:v>
                </c:pt>
                <c:pt idx="23">
                  <c:v>5783.66</c:v>
                </c:pt>
                <c:pt idx="24">
                  <c:v>5785</c:v>
                </c:pt>
                <c:pt idx="25">
                  <c:v>5714.52</c:v>
                </c:pt>
                <c:pt idx="26">
                  <c:v>5675.16</c:v>
                </c:pt>
                <c:pt idx="27">
                  <c:v>5620.49</c:v>
                </c:pt>
                <c:pt idx="28">
                  <c:v>5589.25</c:v>
                </c:pt>
                <c:pt idx="29">
                  <c:v>5568.77</c:v>
                </c:pt>
                <c:pt idx="30">
                  <c:v>5531.57</c:v>
                </c:pt>
                <c:pt idx="31">
                  <c:v>5536.16</c:v>
                </c:pt>
                <c:pt idx="32">
                  <c:v>5506.92</c:v>
                </c:pt>
                <c:pt idx="33">
                  <c:v>5521.21</c:v>
                </c:pt>
                <c:pt idx="34">
                  <c:v>5487.23</c:v>
                </c:pt>
                <c:pt idx="35">
                  <c:v>5514.75</c:v>
                </c:pt>
                <c:pt idx="36">
                  <c:v>5481.63</c:v>
                </c:pt>
                <c:pt idx="37">
                  <c:v>5508.16</c:v>
                </c:pt>
                <c:pt idx="38">
                  <c:v>5485.4</c:v>
                </c:pt>
                <c:pt idx="39">
                  <c:v>5515.54</c:v>
                </c:pt>
                <c:pt idx="40">
                  <c:v>5499.75</c:v>
                </c:pt>
                <c:pt idx="41">
                  <c:v>5521.06</c:v>
                </c:pt>
                <c:pt idx="42">
                  <c:v>5510.28</c:v>
                </c:pt>
                <c:pt idx="43">
                  <c:v>5519.83</c:v>
                </c:pt>
                <c:pt idx="44">
                  <c:v>5509.2</c:v>
                </c:pt>
                <c:pt idx="45">
                  <c:v>5494.35</c:v>
                </c:pt>
                <c:pt idx="46">
                  <c:v>5515.94</c:v>
                </c:pt>
                <c:pt idx="47">
                  <c:v>5501.96</c:v>
                </c:pt>
                <c:pt idx="48">
                  <c:v>5511.05</c:v>
                </c:pt>
                <c:pt idx="49">
                  <c:v>5495.92</c:v>
                </c:pt>
                <c:pt idx="50">
                  <c:v>5522</c:v>
                </c:pt>
                <c:pt idx="51">
                  <c:v>5487.39</c:v>
                </c:pt>
                <c:pt idx="52">
                  <c:v>5511.6</c:v>
                </c:pt>
                <c:pt idx="53">
                  <c:v>5476.07</c:v>
                </c:pt>
                <c:pt idx="54">
                  <c:v>5495</c:v>
                </c:pt>
                <c:pt idx="55">
                  <c:v>5490.51</c:v>
                </c:pt>
                <c:pt idx="56">
                  <c:v>5549.6</c:v>
                </c:pt>
                <c:pt idx="57">
                  <c:v>5545.38</c:v>
                </c:pt>
                <c:pt idx="58">
                  <c:v>5539.91</c:v>
                </c:pt>
                <c:pt idx="59">
                  <c:v>5525.95</c:v>
                </c:pt>
                <c:pt idx="60">
                  <c:v>5559.14</c:v>
                </c:pt>
                <c:pt idx="61">
                  <c:v>5527.34</c:v>
                </c:pt>
                <c:pt idx="62">
                  <c:v>5505.2</c:v>
                </c:pt>
                <c:pt idx="63">
                  <c:v>5482.51</c:v>
                </c:pt>
                <c:pt idx="64">
                  <c:v>5459.05</c:v>
                </c:pt>
                <c:pt idx="65">
                  <c:v>5426.62</c:v>
                </c:pt>
                <c:pt idx="66">
                  <c:v>5414.15</c:v>
                </c:pt>
                <c:pt idx="67">
                  <c:v>5433.39</c:v>
                </c:pt>
                <c:pt idx="68">
                  <c:v>5412.09</c:v>
                </c:pt>
                <c:pt idx="69">
                  <c:v>5438.51</c:v>
                </c:pt>
                <c:pt idx="70">
                  <c:v>5423.96</c:v>
                </c:pt>
                <c:pt idx="71">
                  <c:v>5430.65</c:v>
                </c:pt>
                <c:pt idx="72">
                  <c:v>5390.59</c:v>
                </c:pt>
                <c:pt idx="73">
                  <c:v>5405.6</c:v>
                </c:pt>
                <c:pt idx="74">
                  <c:v>5590.26</c:v>
                </c:pt>
                <c:pt idx="75">
                  <c:v>6142.68</c:v>
                </c:pt>
                <c:pt idx="76">
                  <c:v>6616.77</c:v>
                </c:pt>
                <c:pt idx="77">
                  <c:v>6496.13</c:v>
                </c:pt>
                <c:pt idx="78">
                  <c:v>5633.9</c:v>
                </c:pt>
                <c:pt idx="79">
                  <c:v>5303.16</c:v>
                </c:pt>
                <c:pt idx="80">
                  <c:v>5189.97</c:v>
                </c:pt>
                <c:pt idx="81">
                  <c:v>5134.3900000000003</c:v>
                </c:pt>
                <c:pt idx="82">
                  <c:v>5264.14</c:v>
                </c:pt>
                <c:pt idx="83">
                  <c:v>5347.43</c:v>
                </c:pt>
                <c:pt idx="84">
                  <c:v>5398.33</c:v>
                </c:pt>
                <c:pt idx="85">
                  <c:v>5399.82</c:v>
                </c:pt>
                <c:pt idx="86">
                  <c:v>5432.38</c:v>
                </c:pt>
                <c:pt idx="87">
                  <c:v>5426.54</c:v>
                </c:pt>
                <c:pt idx="88">
                  <c:v>5448.84</c:v>
                </c:pt>
                <c:pt idx="89">
                  <c:v>5445.06</c:v>
                </c:pt>
                <c:pt idx="90">
                  <c:v>5476.07</c:v>
                </c:pt>
                <c:pt idx="91">
                  <c:v>5481.8</c:v>
                </c:pt>
                <c:pt idx="92">
                  <c:v>5503.81</c:v>
                </c:pt>
                <c:pt idx="93">
                  <c:v>5517.27</c:v>
                </c:pt>
                <c:pt idx="94">
                  <c:v>5534.47</c:v>
                </c:pt>
                <c:pt idx="95">
                  <c:v>5554.01</c:v>
                </c:pt>
                <c:pt idx="96">
                  <c:v>5569.89</c:v>
                </c:pt>
                <c:pt idx="97">
                  <c:v>5597</c:v>
                </c:pt>
                <c:pt idx="98">
                  <c:v>5607.88</c:v>
                </c:pt>
                <c:pt idx="99">
                  <c:v>5644.96</c:v>
                </c:pt>
                <c:pt idx="100">
                  <c:v>5653.54</c:v>
                </c:pt>
                <c:pt idx="101">
                  <c:v>5690.28</c:v>
                </c:pt>
                <c:pt idx="102">
                  <c:v>5691.13</c:v>
                </c:pt>
                <c:pt idx="103">
                  <c:v>5715.03</c:v>
                </c:pt>
                <c:pt idx="104">
                  <c:v>5701.33</c:v>
                </c:pt>
                <c:pt idx="105">
                  <c:v>5719.9</c:v>
                </c:pt>
                <c:pt idx="106">
                  <c:v>5702.2</c:v>
                </c:pt>
                <c:pt idx="107">
                  <c:v>5686.94</c:v>
                </c:pt>
                <c:pt idx="108">
                  <c:v>5655.87</c:v>
                </c:pt>
                <c:pt idx="109">
                  <c:v>5611.7</c:v>
                </c:pt>
                <c:pt idx="110">
                  <c:v>5569.85</c:v>
                </c:pt>
                <c:pt idx="111">
                  <c:v>5515.02</c:v>
                </c:pt>
                <c:pt idx="112">
                  <c:v>5491.94</c:v>
                </c:pt>
                <c:pt idx="113">
                  <c:v>5458.12</c:v>
                </c:pt>
                <c:pt idx="114">
                  <c:v>5453.05</c:v>
                </c:pt>
                <c:pt idx="115">
                  <c:v>5429.65</c:v>
                </c:pt>
                <c:pt idx="116">
                  <c:v>5437.72</c:v>
                </c:pt>
                <c:pt idx="117">
                  <c:v>5415.79</c:v>
                </c:pt>
                <c:pt idx="118">
                  <c:v>5424.35</c:v>
                </c:pt>
                <c:pt idx="119">
                  <c:v>5402.8</c:v>
                </c:pt>
                <c:pt idx="120">
                  <c:v>5416.32</c:v>
                </c:pt>
                <c:pt idx="121">
                  <c:v>5401.72</c:v>
                </c:pt>
                <c:pt idx="122">
                  <c:v>5413.08</c:v>
                </c:pt>
                <c:pt idx="123">
                  <c:v>5406.63</c:v>
                </c:pt>
                <c:pt idx="124">
                  <c:v>5413.11</c:v>
                </c:pt>
                <c:pt idx="125">
                  <c:v>5415.32</c:v>
                </c:pt>
                <c:pt idx="126">
                  <c:v>5411.9</c:v>
                </c:pt>
                <c:pt idx="127">
                  <c:v>5417.93</c:v>
                </c:pt>
                <c:pt idx="128">
                  <c:v>5402.38</c:v>
                </c:pt>
                <c:pt idx="129">
                  <c:v>5417.78</c:v>
                </c:pt>
                <c:pt idx="130">
                  <c:v>5398.08</c:v>
                </c:pt>
                <c:pt idx="131">
                  <c:v>5395.06</c:v>
                </c:pt>
                <c:pt idx="132">
                  <c:v>5376.93</c:v>
                </c:pt>
                <c:pt idx="133">
                  <c:v>5393.8</c:v>
                </c:pt>
                <c:pt idx="134">
                  <c:v>5369.16</c:v>
                </c:pt>
                <c:pt idx="135">
                  <c:v>5370.29</c:v>
                </c:pt>
                <c:pt idx="136">
                  <c:v>5351.85</c:v>
                </c:pt>
                <c:pt idx="137">
                  <c:v>5354.06</c:v>
                </c:pt>
                <c:pt idx="138">
                  <c:v>5345.33</c:v>
                </c:pt>
                <c:pt idx="139">
                  <c:v>5376.44</c:v>
                </c:pt>
                <c:pt idx="140">
                  <c:v>5403.91</c:v>
                </c:pt>
                <c:pt idx="141">
                  <c:v>5411.85</c:v>
                </c:pt>
                <c:pt idx="142">
                  <c:v>5373.78</c:v>
                </c:pt>
                <c:pt idx="143">
                  <c:v>5392.24</c:v>
                </c:pt>
                <c:pt idx="144">
                  <c:v>5400.56</c:v>
                </c:pt>
                <c:pt idx="145">
                  <c:v>5363.96</c:v>
                </c:pt>
                <c:pt idx="146">
                  <c:v>5364.4</c:v>
                </c:pt>
                <c:pt idx="147">
                  <c:v>5319.04</c:v>
                </c:pt>
                <c:pt idx="148">
                  <c:v>5300.68</c:v>
                </c:pt>
                <c:pt idx="149">
                  <c:v>5239.66</c:v>
                </c:pt>
                <c:pt idx="150">
                  <c:v>5250.21</c:v>
                </c:pt>
                <c:pt idx="151">
                  <c:v>5228.2700000000004</c:v>
                </c:pt>
                <c:pt idx="152">
                  <c:v>5235.24</c:v>
                </c:pt>
                <c:pt idx="153">
                  <c:v>5219.43</c:v>
                </c:pt>
                <c:pt idx="154">
                  <c:v>5225.72</c:v>
                </c:pt>
                <c:pt idx="155">
                  <c:v>5213.66</c:v>
                </c:pt>
                <c:pt idx="156">
                  <c:v>5185.3999999999996</c:v>
                </c:pt>
                <c:pt idx="157">
                  <c:v>5233.83</c:v>
                </c:pt>
                <c:pt idx="158">
                  <c:v>5496.27</c:v>
                </c:pt>
                <c:pt idx="159">
                  <c:v>6159.67</c:v>
                </c:pt>
                <c:pt idx="160">
                  <c:v>6502.69</c:v>
                </c:pt>
                <c:pt idx="161">
                  <c:v>6093.54</c:v>
                </c:pt>
                <c:pt idx="162">
                  <c:v>5188.22</c:v>
                </c:pt>
                <c:pt idx="163">
                  <c:v>5026.91</c:v>
                </c:pt>
                <c:pt idx="164">
                  <c:v>4908.1000000000004</c:v>
                </c:pt>
                <c:pt idx="165">
                  <c:v>4996.71</c:v>
                </c:pt>
                <c:pt idx="166">
                  <c:v>5104.76</c:v>
                </c:pt>
                <c:pt idx="167">
                  <c:v>5174.62</c:v>
                </c:pt>
                <c:pt idx="168">
                  <c:v>5174.38</c:v>
                </c:pt>
                <c:pt idx="169">
                  <c:v>5188.41</c:v>
                </c:pt>
                <c:pt idx="170">
                  <c:v>5176.82</c:v>
                </c:pt>
                <c:pt idx="171">
                  <c:v>5189.4399999999996</c:v>
                </c:pt>
                <c:pt idx="172">
                  <c:v>5191.97</c:v>
                </c:pt>
                <c:pt idx="173">
                  <c:v>5197.09</c:v>
                </c:pt>
                <c:pt idx="174">
                  <c:v>5204.6000000000004</c:v>
                </c:pt>
                <c:pt idx="175">
                  <c:v>5206.88</c:v>
                </c:pt>
                <c:pt idx="176">
                  <c:v>5216.6899999999996</c:v>
                </c:pt>
                <c:pt idx="177">
                  <c:v>5210.84</c:v>
                </c:pt>
                <c:pt idx="178">
                  <c:v>5233.8500000000004</c:v>
                </c:pt>
                <c:pt idx="179">
                  <c:v>5236.3999999999996</c:v>
                </c:pt>
                <c:pt idx="180">
                  <c:v>5268.82</c:v>
                </c:pt>
                <c:pt idx="181">
                  <c:v>5274.9</c:v>
                </c:pt>
                <c:pt idx="182">
                  <c:v>5312.65</c:v>
                </c:pt>
                <c:pt idx="183">
                  <c:v>5322.12</c:v>
                </c:pt>
                <c:pt idx="184">
                  <c:v>5347.68</c:v>
                </c:pt>
                <c:pt idx="185">
                  <c:v>5355.26</c:v>
                </c:pt>
                <c:pt idx="186">
                  <c:v>5374.86</c:v>
                </c:pt>
                <c:pt idx="187">
                  <c:v>5377.48</c:v>
                </c:pt>
                <c:pt idx="188">
                  <c:v>5383.69</c:v>
                </c:pt>
                <c:pt idx="189">
                  <c:v>5380.1</c:v>
                </c:pt>
                <c:pt idx="190">
                  <c:v>5363.02</c:v>
                </c:pt>
                <c:pt idx="191">
                  <c:v>5335.42</c:v>
                </c:pt>
                <c:pt idx="192">
                  <c:v>5276.5</c:v>
                </c:pt>
                <c:pt idx="193">
                  <c:v>5231.68</c:v>
                </c:pt>
                <c:pt idx="194">
                  <c:v>5168.8999999999996</c:v>
                </c:pt>
                <c:pt idx="195">
                  <c:v>5131.6899999999996</c:v>
                </c:pt>
                <c:pt idx="196">
                  <c:v>5081.5200000000004</c:v>
                </c:pt>
                <c:pt idx="197">
                  <c:v>5067.55</c:v>
                </c:pt>
                <c:pt idx="198">
                  <c:v>5030.74</c:v>
                </c:pt>
                <c:pt idx="199">
                  <c:v>5019.29</c:v>
                </c:pt>
                <c:pt idx="200">
                  <c:v>4996.97</c:v>
                </c:pt>
                <c:pt idx="201">
                  <c:v>5001.01</c:v>
                </c:pt>
                <c:pt idx="202">
                  <c:v>4980.82</c:v>
                </c:pt>
                <c:pt idx="203">
                  <c:v>4979.7700000000004</c:v>
                </c:pt>
                <c:pt idx="204">
                  <c:v>4970.71</c:v>
                </c:pt>
                <c:pt idx="205">
                  <c:v>4973.97</c:v>
                </c:pt>
                <c:pt idx="206">
                  <c:v>4975.25</c:v>
                </c:pt>
                <c:pt idx="207">
                  <c:v>4970.9399999999996</c:v>
                </c:pt>
                <c:pt idx="208">
                  <c:v>4979.21</c:v>
                </c:pt>
                <c:pt idx="209">
                  <c:v>4969.3500000000004</c:v>
                </c:pt>
                <c:pt idx="210">
                  <c:v>4982.63</c:v>
                </c:pt>
                <c:pt idx="211">
                  <c:v>4968.32</c:v>
                </c:pt>
                <c:pt idx="212">
                  <c:v>4984.9399999999996</c:v>
                </c:pt>
                <c:pt idx="213">
                  <c:v>4966.59</c:v>
                </c:pt>
                <c:pt idx="214">
                  <c:v>4980.05</c:v>
                </c:pt>
                <c:pt idx="215">
                  <c:v>4971.2</c:v>
                </c:pt>
                <c:pt idx="216">
                  <c:v>4979.04</c:v>
                </c:pt>
                <c:pt idx="217">
                  <c:v>4968.78</c:v>
                </c:pt>
                <c:pt idx="218">
                  <c:v>4974.74</c:v>
                </c:pt>
                <c:pt idx="219">
                  <c:v>4960.6899999999996</c:v>
                </c:pt>
                <c:pt idx="220">
                  <c:v>4951.9799999999996</c:v>
                </c:pt>
                <c:pt idx="221">
                  <c:v>4946.4799999999996</c:v>
                </c:pt>
                <c:pt idx="222">
                  <c:v>4957.12</c:v>
                </c:pt>
                <c:pt idx="223">
                  <c:v>4960.8500000000004</c:v>
                </c:pt>
                <c:pt idx="224">
                  <c:v>4994.8599999999997</c:v>
                </c:pt>
                <c:pt idx="225">
                  <c:v>5039.7700000000004</c:v>
                </c:pt>
                <c:pt idx="226">
                  <c:v>5036.6499999999996</c:v>
                </c:pt>
                <c:pt idx="227">
                  <c:v>5009</c:v>
                </c:pt>
                <c:pt idx="228">
                  <c:v>5022.68</c:v>
                </c:pt>
                <c:pt idx="229">
                  <c:v>5039.79</c:v>
                </c:pt>
                <c:pt idx="230">
                  <c:v>4996.76</c:v>
                </c:pt>
                <c:pt idx="231">
                  <c:v>4997.62</c:v>
                </c:pt>
                <c:pt idx="232">
                  <c:v>4949.8599999999997</c:v>
                </c:pt>
                <c:pt idx="233">
                  <c:v>4929.67</c:v>
                </c:pt>
                <c:pt idx="234">
                  <c:v>4878.84</c:v>
                </c:pt>
                <c:pt idx="235">
                  <c:v>4882.16</c:v>
                </c:pt>
                <c:pt idx="236">
                  <c:v>4875.5</c:v>
                </c:pt>
                <c:pt idx="237">
                  <c:v>4873.66</c:v>
                </c:pt>
                <c:pt idx="238">
                  <c:v>4871.66</c:v>
                </c:pt>
                <c:pt idx="239">
                  <c:v>4873.87</c:v>
                </c:pt>
                <c:pt idx="240">
                  <c:v>4873.8500000000004</c:v>
                </c:pt>
                <c:pt idx="241">
                  <c:v>4830.96</c:v>
                </c:pt>
                <c:pt idx="242">
                  <c:v>4877.0600000000004</c:v>
                </c:pt>
                <c:pt idx="243">
                  <c:v>5140.4399999999996</c:v>
                </c:pt>
                <c:pt idx="244">
                  <c:v>5843.08</c:v>
                </c:pt>
                <c:pt idx="245">
                  <c:v>6194.49</c:v>
                </c:pt>
                <c:pt idx="246">
                  <c:v>5787.4</c:v>
                </c:pt>
                <c:pt idx="247">
                  <c:v>4859.6499999999996</c:v>
                </c:pt>
                <c:pt idx="248">
                  <c:v>4686.87</c:v>
                </c:pt>
                <c:pt idx="249">
                  <c:v>4587.74</c:v>
                </c:pt>
                <c:pt idx="250">
                  <c:v>4686.22</c:v>
                </c:pt>
                <c:pt idx="251">
                  <c:v>4810.3900000000003</c:v>
                </c:pt>
                <c:pt idx="252">
                  <c:v>4871.79</c:v>
                </c:pt>
                <c:pt idx="253">
                  <c:v>4881.08</c:v>
                </c:pt>
                <c:pt idx="254">
                  <c:v>4891.46</c:v>
                </c:pt>
                <c:pt idx="255">
                  <c:v>4902.49</c:v>
                </c:pt>
                <c:pt idx="256">
                  <c:v>4911.45</c:v>
                </c:pt>
                <c:pt idx="257">
                  <c:v>4931.4399999999996</c:v>
                </c:pt>
                <c:pt idx="258">
                  <c:v>4926.04</c:v>
                </c:pt>
                <c:pt idx="259">
                  <c:v>4951.59</c:v>
                </c:pt>
                <c:pt idx="260">
                  <c:v>4960.32</c:v>
                </c:pt>
                <c:pt idx="261">
                  <c:v>4989.43</c:v>
                </c:pt>
                <c:pt idx="262">
                  <c:v>4992.8999999999996</c:v>
                </c:pt>
                <c:pt idx="263">
                  <c:v>5029.9399999999996</c:v>
                </c:pt>
                <c:pt idx="264">
                  <c:v>5041.63</c:v>
                </c:pt>
                <c:pt idx="265">
                  <c:v>5071.84</c:v>
                </c:pt>
                <c:pt idx="266">
                  <c:v>5096.8599999999997</c:v>
                </c:pt>
                <c:pt idx="267">
                  <c:v>5142.04</c:v>
                </c:pt>
                <c:pt idx="268">
                  <c:v>5172.3500000000004</c:v>
                </c:pt>
                <c:pt idx="269">
                  <c:v>5202.7</c:v>
                </c:pt>
                <c:pt idx="270">
                  <c:v>5231.03</c:v>
                </c:pt>
                <c:pt idx="271">
                  <c:v>5257.19</c:v>
                </c:pt>
                <c:pt idx="272">
                  <c:v>5273.79</c:v>
                </c:pt>
                <c:pt idx="273">
                  <c:v>5285.17</c:v>
                </c:pt>
                <c:pt idx="274">
                  <c:v>5306.38</c:v>
                </c:pt>
                <c:pt idx="275">
                  <c:v>5291.88</c:v>
                </c:pt>
                <c:pt idx="276">
                  <c:v>5284.15</c:v>
                </c:pt>
                <c:pt idx="277">
                  <c:v>5232.1000000000004</c:v>
                </c:pt>
                <c:pt idx="278">
                  <c:v>5201.5</c:v>
                </c:pt>
                <c:pt idx="279">
                  <c:v>5154.99</c:v>
                </c:pt>
                <c:pt idx="280">
                  <c:v>5134.41</c:v>
                </c:pt>
                <c:pt idx="281">
                  <c:v>5088.99</c:v>
                </c:pt>
                <c:pt idx="282">
                  <c:v>5090.1400000000003</c:v>
                </c:pt>
                <c:pt idx="283">
                  <c:v>5075.6000000000004</c:v>
                </c:pt>
                <c:pt idx="284">
                  <c:v>5080.59</c:v>
                </c:pt>
                <c:pt idx="285">
                  <c:v>5069.26</c:v>
                </c:pt>
                <c:pt idx="286">
                  <c:v>5062.4799999999996</c:v>
                </c:pt>
                <c:pt idx="287">
                  <c:v>5078.05</c:v>
                </c:pt>
                <c:pt idx="288">
                  <c:v>5077.8</c:v>
                </c:pt>
                <c:pt idx="289">
                  <c:v>5096.57</c:v>
                </c:pt>
                <c:pt idx="290">
                  <c:v>5104.8</c:v>
                </c:pt>
                <c:pt idx="291">
                  <c:v>5120.18</c:v>
                </c:pt>
                <c:pt idx="292">
                  <c:v>5118.68</c:v>
                </c:pt>
                <c:pt idx="293">
                  <c:v>5137.67</c:v>
                </c:pt>
                <c:pt idx="294">
                  <c:v>5143.3500000000004</c:v>
                </c:pt>
                <c:pt idx="295">
                  <c:v>5162.8</c:v>
                </c:pt>
                <c:pt idx="296">
                  <c:v>5155.24</c:v>
                </c:pt>
                <c:pt idx="297">
                  <c:v>5169.0200000000004</c:v>
                </c:pt>
                <c:pt idx="298">
                  <c:v>5178.6099999999997</c:v>
                </c:pt>
                <c:pt idx="299">
                  <c:v>5190.17</c:v>
                </c:pt>
                <c:pt idx="300">
                  <c:v>5194.97</c:v>
                </c:pt>
                <c:pt idx="301">
                  <c:v>5202</c:v>
                </c:pt>
                <c:pt idx="302">
                  <c:v>5193.16</c:v>
                </c:pt>
                <c:pt idx="303">
                  <c:v>5195.47</c:v>
                </c:pt>
                <c:pt idx="304">
                  <c:v>5214.62</c:v>
                </c:pt>
                <c:pt idx="305">
                  <c:v>5213.7</c:v>
                </c:pt>
                <c:pt idx="306">
                  <c:v>5220.26</c:v>
                </c:pt>
                <c:pt idx="307">
                  <c:v>5231.46</c:v>
                </c:pt>
                <c:pt idx="308">
                  <c:v>5242.72</c:v>
                </c:pt>
                <c:pt idx="309">
                  <c:v>5275.48</c:v>
                </c:pt>
                <c:pt idx="310">
                  <c:v>5323.48</c:v>
                </c:pt>
                <c:pt idx="311">
                  <c:v>5316.78</c:v>
                </c:pt>
                <c:pt idx="312">
                  <c:v>5311.62</c:v>
                </c:pt>
                <c:pt idx="313">
                  <c:v>5327.31</c:v>
                </c:pt>
                <c:pt idx="314">
                  <c:v>5338.76</c:v>
                </c:pt>
                <c:pt idx="315">
                  <c:v>5316.02</c:v>
                </c:pt>
                <c:pt idx="316">
                  <c:v>5309.12</c:v>
                </c:pt>
                <c:pt idx="317">
                  <c:v>5294.17</c:v>
                </c:pt>
                <c:pt idx="318">
                  <c:v>5269.7</c:v>
                </c:pt>
                <c:pt idx="319">
                  <c:v>5248.43</c:v>
                </c:pt>
                <c:pt idx="320">
                  <c:v>5249.25</c:v>
                </c:pt>
                <c:pt idx="321">
                  <c:v>5247.84</c:v>
                </c:pt>
                <c:pt idx="322">
                  <c:v>5255.73</c:v>
                </c:pt>
                <c:pt idx="323">
                  <c:v>5279.27</c:v>
                </c:pt>
                <c:pt idx="324">
                  <c:v>5269.47</c:v>
                </c:pt>
                <c:pt idx="325">
                  <c:v>5281.05</c:v>
                </c:pt>
                <c:pt idx="326">
                  <c:v>5248.78</c:v>
                </c:pt>
                <c:pt idx="327">
                  <c:v>5329.1</c:v>
                </c:pt>
                <c:pt idx="328">
                  <c:v>5613.14</c:v>
                </c:pt>
                <c:pt idx="329">
                  <c:v>6312.48</c:v>
                </c:pt>
                <c:pt idx="330">
                  <c:v>6627.79</c:v>
                </c:pt>
                <c:pt idx="331">
                  <c:v>6129.4</c:v>
                </c:pt>
                <c:pt idx="332">
                  <c:v>5334.59</c:v>
                </c:pt>
                <c:pt idx="333">
                  <c:v>5194.78</c:v>
                </c:pt>
                <c:pt idx="334">
                  <c:v>5077.32</c:v>
                </c:pt>
                <c:pt idx="335">
                  <c:v>5145.42</c:v>
                </c:pt>
                <c:pt idx="336">
                  <c:v>5273.22</c:v>
                </c:pt>
                <c:pt idx="337">
                  <c:v>5342.19</c:v>
                </c:pt>
                <c:pt idx="338">
                  <c:v>5368.85</c:v>
                </c:pt>
                <c:pt idx="339">
                  <c:v>5376.74</c:v>
                </c:pt>
                <c:pt idx="340">
                  <c:v>5402.03</c:v>
                </c:pt>
                <c:pt idx="341">
                  <c:v>5406.24</c:v>
                </c:pt>
                <c:pt idx="342">
                  <c:v>5412.68</c:v>
                </c:pt>
                <c:pt idx="343">
                  <c:v>5418.96</c:v>
                </c:pt>
                <c:pt idx="344">
                  <c:v>5451.8</c:v>
                </c:pt>
                <c:pt idx="345">
                  <c:v>5444.91</c:v>
                </c:pt>
                <c:pt idx="346">
                  <c:v>5490.42</c:v>
                </c:pt>
                <c:pt idx="347">
                  <c:v>5497.04</c:v>
                </c:pt>
                <c:pt idx="348">
                  <c:v>5509.03</c:v>
                </c:pt>
                <c:pt idx="349">
                  <c:v>5530.59</c:v>
                </c:pt>
                <c:pt idx="350">
                  <c:v>5555.28</c:v>
                </c:pt>
                <c:pt idx="351">
                  <c:v>5584.78</c:v>
                </c:pt>
                <c:pt idx="352">
                  <c:v>5620.86</c:v>
                </c:pt>
                <c:pt idx="353">
                  <c:v>5642.11</c:v>
                </c:pt>
                <c:pt idx="354">
                  <c:v>5685.08</c:v>
                </c:pt>
                <c:pt idx="355">
                  <c:v>5716.35</c:v>
                </c:pt>
                <c:pt idx="356">
                  <c:v>5727.43</c:v>
                </c:pt>
                <c:pt idx="357">
                  <c:v>5754.1</c:v>
                </c:pt>
                <c:pt idx="358">
                  <c:v>5749.41</c:v>
                </c:pt>
                <c:pt idx="359">
                  <c:v>5763.85</c:v>
                </c:pt>
                <c:pt idx="360">
                  <c:v>5757.27</c:v>
                </c:pt>
                <c:pt idx="361">
                  <c:v>5744.37</c:v>
                </c:pt>
                <c:pt idx="362">
                  <c:v>5690.77</c:v>
                </c:pt>
                <c:pt idx="363">
                  <c:v>5658.59</c:v>
                </c:pt>
                <c:pt idx="364">
                  <c:v>5625.9</c:v>
                </c:pt>
                <c:pt idx="365">
                  <c:v>5596.71</c:v>
                </c:pt>
                <c:pt idx="366">
                  <c:v>5561.37</c:v>
                </c:pt>
                <c:pt idx="367">
                  <c:v>5544.83</c:v>
                </c:pt>
                <c:pt idx="368">
                  <c:v>5537.83</c:v>
                </c:pt>
                <c:pt idx="369">
                  <c:v>5530.87</c:v>
                </c:pt>
                <c:pt idx="370">
                  <c:v>5530.29</c:v>
                </c:pt>
                <c:pt idx="371">
                  <c:v>5520.11</c:v>
                </c:pt>
                <c:pt idx="372">
                  <c:v>5545.7</c:v>
                </c:pt>
                <c:pt idx="373">
                  <c:v>5535.06</c:v>
                </c:pt>
                <c:pt idx="374">
                  <c:v>5541.46</c:v>
                </c:pt>
                <c:pt idx="375">
                  <c:v>5535.63</c:v>
                </c:pt>
                <c:pt idx="376">
                  <c:v>5544.35</c:v>
                </c:pt>
                <c:pt idx="377">
                  <c:v>5523.69</c:v>
                </c:pt>
                <c:pt idx="378">
                  <c:v>5545.97</c:v>
                </c:pt>
                <c:pt idx="379">
                  <c:v>5556.58</c:v>
                </c:pt>
                <c:pt idx="380">
                  <c:v>5569.46</c:v>
                </c:pt>
                <c:pt idx="381">
                  <c:v>5565.46</c:v>
                </c:pt>
                <c:pt idx="382">
                  <c:v>5584.88</c:v>
                </c:pt>
                <c:pt idx="383">
                  <c:v>5581.91</c:v>
                </c:pt>
                <c:pt idx="384">
                  <c:v>5584.51</c:v>
                </c:pt>
                <c:pt idx="385">
                  <c:v>5596.88</c:v>
                </c:pt>
                <c:pt idx="386">
                  <c:v>5586.98</c:v>
                </c:pt>
                <c:pt idx="387">
                  <c:v>5595.42</c:v>
                </c:pt>
                <c:pt idx="388">
                  <c:v>5580.2</c:v>
                </c:pt>
                <c:pt idx="389">
                  <c:v>5597.82</c:v>
                </c:pt>
                <c:pt idx="390">
                  <c:v>5609.41</c:v>
                </c:pt>
                <c:pt idx="391">
                  <c:v>5648.6</c:v>
                </c:pt>
                <c:pt idx="392">
                  <c:v>5678.25</c:v>
                </c:pt>
                <c:pt idx="393">
                  <c:v>5678.49</c:v>
                </c:pt>
                <c:pt idx="394">
                  <c:v>5649.6</c:v>
                </c:pt>
                <c:pt idx="395">
                  <c:v>5680.63</c:v>
                </c:pt>
                <c:pt idx="396">
                  <c:v>5677.63</c:v>
                </c:pt>
                <c:pt idx="397">
                  <c:v>5663.18</c:v>
                </c:pt>
                <c:pt idx="398">
                  <c:v>5655.44</c:v>
                </c:pt>
                <c:pt idx="399">
                  <c:v>5649.51</c:v>
                </c:pt>
                <c:pt idx="400">
                  <c:v>5622.86</c:v>
                </c:pt>
                <c:pt idx="401">
                  <c:v>5578.51</c:v>
                </c:pt>
                <c:pt idx="402">
                  <c:v>5590.3</c:v>
                </c:pt>
                <c:pt idx="403">
                  <c:v>5579.84</c:v>
                </c:pt>
                <c:pt idx="404">
                  <c:v>5594.02</c:v>
                </c:pt>
                <c:pt idx="405">
                  <c:v>5588.58</c:v>
                </c:pt>
                <c:pt idx="406">
                  <c:v>5608.03</c:v>
                </c:pt>
                <c:pt idx="407">
                  <c:v>5589.52</c:v>
                </c:pt>
                <c:pt idx="408">
                  <c:v>5578.08</c:v>
                </c:pt>
                <c:pt idx="409">
                  <c:v>5650.01</c:v>
                </c:pt>
                <c:pt idx="410">
                  <c:v>5959.42</c:v>
                </c:pt>
                <c:pt idx="411">
                  <c:v>6598.95</c:v>
                </c:pt>
                <c:pt idx="412">
                  <c:v>6906.74</c:v>
                </c:pt>
                <c:pt idx="413">
                  <c:v>6370.16</c:v>
                </c:pt>
                <c:pt idx="414">
                  <c:v>5680.49</c:v>
                </c:pt>
                <c:pt idx="415">
                  <c:v>5521.89</c:v>
                </c:pt>
                <c:pt idx="416">
                  <c:v>5376.25</c:v>
                </c:pt>
                <c:pt idx="417">
                  <c:v>5412.25</c:v>
                </c:pt>
                <c:pt idx="418">
                  <c:v>5514.27</c:v>
                </c:pt>
                <c:pt idx="419">
                  <c:v>5617.92</c:v>
                </c:pt>
                <c:pt idx="420">
                  <c:v>5624.97</c:v>
                </c:pt>
                <c:pt idx="421">
                  <c:v>5640.04</c:v>
                </c:pt>
                <c:pt idx="422">
                  <c:v>5643.46</c:v>
                </c:pt>
                <c:pt idx="423">
                  <c:v>5667.55</c:v>
                </c:pt>
                <c:pt idx="424">
                  <c:v>5646.78</c:v>
                </c:pt>
                <c:pt idx="425">
                  <c:v>5666.49</c:v>
                </c:pt>
                <c:pt idx="426">
                  <c:v>5658.85</c:v>
                </c:pt>
                <c:pt idx="427">
                  <c:v>5677.43</c:v>
                </c:pt>
                <c:pt idx="428">
                  <c:v>5693.38</c:v>
                </c:pt>
                <c:pt idx="429">
                  <c:v>5699.91</c:v>
                </c:pt>
                <c:pt idx="430">
                  <c:v>5715.61</c:v>
                </c:pt>
                <c:pt idx="431">
                  <c:v>5726.49</c:v>
                </c:pt>
                <c:pt idx="432">
                  <c:v>5740.82</c:v>
                </c:pt>
                <c:pt idx="433">
                  <c:v>5757.43</c:v>
                </c:pt>
                <c:pt idx="434">
                  <c:v>5795.4</c:v>
                </c:pt>
                <c:pt idx="435">
                  <c:v>5803.08</c:v>
                </c:pt>
                <c:pt idx="436">
                  <c:v>5837.78</c:v>
                </c:pt>
                <c:pt idx="437">
                  <c:v>5844.65</c:v>
                </c:pt>
                <c:pt idx="438">
                  <c:v>5858.06</c:v>
                </c:pt>
                <c:pt idx="439">
                  <c:v>5852.61</c:v>
                </c:pt>
                <c:pt idx="440">
                  <c:v>5868.06</c:v>
                </c:pt>
                <c:pt idx="441">
                  <c:v>5863.65</c:v>
                </c:pt>
                <c:pt idx="442">
                  <c:v>5846.73</c:v>
                </c:pt>
                <c:pt idx="443">
                  <c:v>5799.08</c:v>
                </c:pt>
                <c:pt idx="444">
                  <c:v>5769.84</c:v>
                </c:pt>
                <c:pt idx="445">
                  <c:v>5709.35</c:v>
                </c:pt>
                <c:pt idx="446">
                  <c:v>5663.51</c:v>
                </c:pt>
                <c:pt idx="447">
                  <c:v>5611.42</c:v>
                </c:pt>
                <c:pt idx="448">
                  <c:v>5568.48</c:v>
                </c:pt>
                <c:pt idx="449">
                  <c:v>5547.76</c:v>
                </c:pt>
                <c:pt idx="450">
                  <c:v>5527.08</c:v>
                </c:pt>
                <c:pt idx="451">
                  <c:v>5530.93</c:v>
                </c:pt>
                <c:pt idx="452">
                  <c:v>5515.7</c:v>
                </c:pt>
                <c:pt idx="453">
                  <c:v>5526.01</c:v>
                </c:pt>
                <c:pt idx="454">
                  <c:v>5510.61</c:v>
                </c:pt>
                <c:pt idx="455">
                  <c:v>5513.82</c:v>
                </c:pt>
                <c:pt idx="456">
                  <c:v>5505.37</c:v>
                </c:pt>
                <c:pt idx="457">
                  <c:v>5515.75</c:v>
                </c:pt>
                <c:pt idx="458">
                  <c:v>5490.61</c:v>
                </c:pt>
                <c:pt idx="459">
                  <c:v>5498.99</c:v>
                </c:pt>
                <c:pt idx="460">
                  <c:v>5491.16</c:v>
                </c:pt>
                <c:pt idx="461">
                  <c:v>5499.47</c:v>
                </c:pt>
                <c:pt idx="462">
                  <c:v>5500.82</c:v>
                </c:pt>
                <c:pt idx="463">
                  <c:v>5506.96</c:v>
                </c:pt>
                <c:pt idx="464">
                  <c:v>5509.68</c:v>
                </c:pt>
                <c:pt idx="465">
                  <c:v>5501.61</c:v>
                </c:pt>
                <c:pt idx="466">
                  <c:v>5501.12</c:v>
                </c:pt>
                <c:pt idx="467">
                  <c:v>5492.49</c:v>
                </c:pt>
                <c:pt idx="468">
                  <c:v>5496.82</c:v>
                </c:pt>
                <c:pt idx="469">
                  <c:v>5482.78</c:v>
                </c:pt>
                <c:pt idx="470">
                  <c:v>5490.76</c:v>
                </c:pt>
                <c:pt idx="471">
                  <c:v>5476.95</c:v>
                </c:pt>
                <c:pt idx="472">
                  <c:v>5504.07</c:v>
                </c:pt>
                <c:pt idx="473">
                  <c:v>5533.16</c:v>
                </c:pt>
                <c:pt idx="474">
                  <c:v>5555.73</c:v>
                </c:pt>
                <c:pt idx="475">
                  <c:v>5521.69</c:v>
                </c:pt>
                <c:pt idx="476">
                  <c:v>5527.25</c:v>
                </c:pt>
                <c:pt idx="477">
                  <c:v>5542.22</c:v>
                </c:pt>
                <c:pt idx="478">
                  <c:v>5521.67</c:v>
                </c:pt>
                <c:pt idx="479">
                  <c:v>5508.93</c:v>
                </c:pt>
                <c:pt idx="480">
                  <c:v>5472.8</c:v>
                </c:pt>
                <c:pt idx="481">
                  <c:v>5459.96</c:v>
                </c:pt>
                <c:pt idx="482">
                  <c:v>5410.36</c:v>
                </c:pt>
                <c:pt idx="483">
                  <c:v>5403.65</c:v>
                </c:pt>
                <c:pt idx="484">
                  <c:v>5394.21</c:v>
                </c:pt>
                <c:pt idx="485">
                  <c:v>5408.75</c:v>
                </c:pt>
                <c:pt idx="486">
                  <c:v>5395.78</c:v>
                </c:pt>
                <c:pt idx="487">
                  <c:v>5416.39</c:v>
                </c:pt>
                <c:pt idx="488">
                  <c:v>5403.14</c:v>
                </c:pt>
                <c:pt idx="489">
                  <c:v>5404.35</c:v>
                </c:pt>
                <c:pt idx="490">
                  <c:v>5392.25</c:v>
                </c:pt>
                <c:pt idx="491">
                  <c:v>5571.05</c:v>
                </c:pt>
                <c:pt idx="492">
                  <c:v>6079.5</c:v>
                </c:pt>
                <c:pt idx="493">
                  <c:v>6628.34</c:v>
                </c:pt>
                <c:pt idx="494">
                  <c:v>6614.41</c:v>
                </c:pt>
                <c:pt idx="495">
                  <c:v>5777.99</c:v>
                </c:pt>
                <c:pt idx="496">
                  <c:v>5345.65</c:v>
                </c:pt>
                <c:pt idx="497">
                  <c:v>5225.0200000000004</c:v>
                </c:pt>
                <c:pt idx="498">
                  <c:v>5182.62</c:v>
                </c:pt>
                <c:pt idx="499">
                  <c:v>5298.35</c:v>
                </c:pt>
                <c:pt idx="500">
                  <c:v>5402.12</c:v>
                </c:pt>
                <c:pt idx="501">
                  <c:v>5423.09</c:v>
                </c:pt>
                <c:pt idx="502">
                  <c:v>5451.31</c:v>
                </c:pt>
                <c:pt idx="503">
                  <c:v>5449.81</c:v>
                </c:pt>
                <c:pt idx="504">
                  <c:v>5470.14</c:v>
                </c:pt>
                <c:pt idx="505">
                  <c:v>5470.96</c:v>
                </c:pt>
                <c:pt idx="506">
                  <c:v>5481.41</c:v>
                </c:pt>
                <c:pt idx="507">
                  <c:v>5483.12</c:v>
                </c:pt>
                <c:pt idx="508">
                  <c:v>5499.16</c:v>
                </c:pt>
                <c:pt idx="509">
                  <c:v>5502.22</c:v>
                </c:pt>
                <c:pt idx="510">
                  <c:v>5512.76</c:v>
                </c:pt>
                <c:pt idx="511">
                  <c:v>5527.09</c:v>
                </c:pt>
                <c:pt idx="512">
                  <c:v>5543.11</c:v>
                </c:pt>
                <c:pt idx="513">
                  <c:v>5566.73</c:v>
                </c:pt>
                <c:pt idx="514">
                  <c:v>5584.53</c:v>
                </c:pt>
                <c:pt idx="515">
                  <c:v>5608.96</c:v>
                </c:pt>
                <c:pt idx="516">
                  <c:v>5622.95</c:v>
                </c:pt>
                <c:pt idx="517">
                  <c:v>5678.35</c:v>
                </c:pt>
                <c:pt idx="518">
                  <c:v>5694.36</c:v>
                </c:pt>
                <c:pt idx="519">
                  <c:v>5720.6</c:v>
                </c:pt>
                <c:pt idx="520">
                  <c:v>5729.53</c:v>
                </c:pt>
                <c:pt idx="521">
                  <c:v>5757.48</c:v>
                </c:pt>
                <c:pt idx="522">
                  <c:v>5753.3</c:v>
                </c:pt>
                <c:pt idx="523">
                  <c:v>5755.03</c:v>
                </c:pt>
                <c:pt idx="524">
                  <c:v>5724.19</c:v>
                </c:pt>
                <c:pt idx="525">
                  <c:v>5694.6</c:v>
                </c:pt>
                <c:pt idx="526">
                  <c:v>5642.41</c:v>
                </c:pt>
                <c:pt idx="527">
                  <c:v>5588.22</c:v>
                </c:pt>
                <c:pt idx="528">
                  <c:v>5554.5</c:v>
                </c:pt>
                <c:pt idx="529">
                  <c:v>5516.96</c:v>
                </c:pt>
                <c:pt idx="530">
                  <c:v>5499.23</c:v>
                </c:pt>
                <c:pt idx="531">
                  <c:v>5477.01</c:v>
                </c:pt>
                <c:pt idx="532">
                  <c:v>5487.43</c:v>
                </c:pt>
                <c:pt idx="533">
                  <c:v>5470.39</c:v>
                </c:pt>
                <c:pt idx="534">
                  <c:v>5482.77</c:v>
                </c:pt>
                <c:pt idx="535">
                  <c:v>5466.54</c:v>
                </c:pt>
                <c:pt idx="536">
                  <c:v>5484.39</c:v>
                </c:pt>
                <c:pt idx="537">
                  <c:v>5475.74</c:v>
                </c:pt>
                <c:pt idx="538">
                  <c:v>5490.67</c:v>
                </c:pt>
                <c:pt idx="539">
                  <c:v>5484.13</c:v>
                </c:pt>
                <c:pt idx="540">
                  <c:v>5494.93</c:v>
                </c:pt>
                <c:pt idx="541">
                  <c:v>5502.21</c:v>
                </c:pt>
                <c:pt idx="542">
                  <c:v>5516.36</c:v>
                </c:pt>
                <c:pt idx="543">
                  <c:v>5523.49</c:v>
                </c:pt>
                <c:pt idx="544">
                  <c:v>5524.28</c:v>
                </c:pt>
                <c:pt idx="545">
                  <c:v>5533.49</c:v>
                </c:pt>
                <c:pt idx="546">
                  <c:v>5532.15</c:v>
                </c:pt>
                <c:pt idx="547">
                  <c:v>5549.96</c:v>
                </c:pt>
                <c:pt idx="548">
                  <c:v>5545.49</c:v>
                </c:pt>
                <c:pt idx="549">
                  <c:v>5558.5</c:v>
                </c:pt>
                <c:pt idx="550">
                  <c:v>5552.25</c:v>
                </c:pt>
                <c:pt idx="551">
                  <c:v>5564.23</c:v>
                </c:pt>
                <c:pt idx="552">
                  <c:v>5550.49</c:v>
                </c:pt>
                <c:pt idx="553">
                  <c:v>5574.14</c:v>
                </c:pt>
                <c:pt idx="554">
                  <c:v>5562.42</c:v>
                </c:pt>
                <c:pt idx="555">
                  <c:v>5569.4</c:v>
                </c:pt>
                <c:pt idx="556">
                  <c:v>5568.35</c:v>
                </c:pt>
                <c:pt idx="557">
                  <c:v>5615</c:v>
                </c:pt>
                <c:pt idx="558">
                  <c:v>5643.36</c:v>
                </c:pt>
                <c:pt idx="559">
                  <c:v>5658.28</c:v>
                </c:pt>
                <c:pt idx="560">
                  <c:v>5626.36</c:v>
                </c:pt>
                <c:pt idx="561">
                  <c:v>5653.61</c:v>
                </c:pt>
                <c:pt idx="562">
                  <c:v>5662.77</c:v>
                </c:pt>
                <c:pt idx="563">
                  <c:v>5631.76</c:v>
                </c:pt>
                <c:pt idx="564">
                  <c:v>5638.84</c:v>
                </c:pt>
                <c:pt idx="565">
                  <c:v>5612.37</c:v>
                </c:pt>
                <c:pt idx="566">
                  <c:v>5598.04</c:v>
                </c:pt>
                <c:pt idx="567">
                  <c:v>5553.83</c:v>
                </c:pt>
                <c:pt idx="568">
                  <c:v>5563.18</c:v>
                </c:pt>
                <c:pt idx="569">
                  <c:v>5549.03</c:v>
                </c:pt>
                <c:pt idx="570">
                  <c:v>5572.89</c:v>
                </c:pt>
                <c:pt idx="571">
                  <c:v>5563.86</c:v>
                </c:pt>
                <c:pt idx="572">
                  <c:v>5575.01</c:v>
                </c:pt>
                <c:pt idx="573">
                  <c:v>5571.27</c:v>
                </c:pt>
                <c:pt idx="574">
                  <c:v>5546.65</c:v>
                </c:pt>
                <c:pt idx="575">
                  <c:v>5591.43</c:v>
                </c:pt>
                <c:pt idx="576">
                  <c:v>5890.95</c:v>
                </c:pt>
                <c:pt idx="577">
                  <c:v>6612.76</c:v>
                </c:pt>
                <c:pt idx="578">
                  <c:v>6980.92</c:v>
                </c:pt>
                <c:pt idx="579">
                  <c:v>6527.46</c:v>
                </c:pt>
                <c:pt idx="580">
                  <c:v>5576.79</c:v>
                </c:pt>
                <c:pt idx="581">
                  <c:v>5406</c:v>
                </c:pt>
                <c:pt idx="582">
                  <c:v>5320.19</c:v>
                </c:pt>
                <c:pt idx="583">
                  <c:v>5446.69</c:v>
                </c:pt>
                <c:pt idx="584">
                  <c:v>5553.18</c:v>
                </c:pt>
                <c:pt idx="585">
                  <c:v>5610.95</c:v>
                </c:pt>
                <c:pt idx="586">
                  <c:v>5603.11</c:v>
                </c:pt>
                <c:pt idx="587">
                  <c:v>5629.27</c:v>
                </c:pt>
                <c:pt idx="588">
                  <c:v>5634.9</c:v>
                </c:pt>
                <c:pt idx="589">
                  <c:v>5647.13</c:v>
                </c:pt>
                <c:pt idx="590">
                  <c:v>5647.5</c:v>
                </c:pt>
                <c:pt idx="591">
                  <c:v>5655.68</c:v>
                </c:pt>
                <c:pt idx="592">
                  <c:v>5668.4</c:v>
                </c:pt>
                <c:pt idx="593">
                  <c:v>5680.07</c:v>
                </c:pt>
                <c:pt idx="594">
                  <c:v>5690.06</c:v>
                </c:pt>
                <c:pt idx="595">
                  <c:v>5693.04</c:v>
                </c:pt>
                <c:pt idx="596">
                  <c:v>5730.44</c:v>
                </c:pt>
                <c:pt idx="597">
                  <c:v>5741.15</c:v>
                </c:pt>
                <c:pt idx="598">
                  <c:v>5783.25</c:v>
                </c:pt>
                <c:pt idx="599">
                  <c:v>5797.08</c:v>
                </c:pt>
                <c:pt idx="600">
                  <c:v>5835.07</c:v>
                </c:pt>
                <c:pt idx="601">
                  <c:v>5852.81</c:v>
                </c:pt>
                <c:pt idx="602">
                  <c:v>5890.5</c:v>
                </c:pt>
                <c:pt idx="603">
                  <c:v>5913.9</c:v>
                </c:pt>
                <c:pt idx="604">
                  <c:v>5949.55</c:v>
                </c:pt>
                <c:pt idx="605">
                  <c:v>5971.18</c:v>
                </c:pt>
                <c:pt idx="606">
                  <c:v>5981.58</c:v>
                </c:pt>
                <c:pt idx="607">
                  <c:v>5982.69</c:v>
                </c:pt>
                <c:pt idx="608">
                  <c:v>5974.01</c:v>
                </c:pt>
                <c:pt idx="609">
                  <c:v>5949.19</c:v>
                </c:pt>
                <c:pt idx="610">
                  <c:v>5898.02</c:v>
                </c:pt>
                <c:pt idx="611">
                  <c:v>5850.58</c:v>
                </c:pt>
                <c:pt idx="612">
                  <c:v>5792.26</c:v>
                </c:pt>
                <c:pt idx="613">
                  <c:v>5759.1</c:v>
                </c:pt>
                <c:pt idx="614">
                  <c:v>5721.38</c:v>
                </c:pt>
                <c:pt idx="615">
                  <c:v>5715.36</c:v>
                </c:pt>
                <c:pt idx="616">
                  <c:v>5689.44</c:v>
                </c:pt>
                <c:pt idx="617">
                  <c:v>5698.39</c:v>
                </c:pt>
                <c:pt idx="618">
                  <c:v>5687.26</c:v>
                </c:pt>
                <c:pt idx="619">
                  <c:v>5679.87</c:v>
                </c:pt>
                <c:pt idx="620">
                  <c:v>5679.16</c:v>
                </c:pt>
                <c:pt idx="621">
                  <c:v>5693.11</c:v>
                </c:pt>
                <c:pt idx="622">
                  <c:v>5697.94</c:v>
                </c:pt>
                <c:pt idx="623">
                  <c:v>5690.95</c:v>
                </c:pt>
                <c:pt idx="624">
                  <c:v>5691.18</c:v>
                </c:pt>
                <c:pt idx="625">
                  <c:v>5693.55</c:v>
                </c:pt>
                <c:pt idx="626">
                  <c:v>5701.88</c:v>
                </c:pt>
                <c:pt idx="627">
                  <c:v>5694.09</c:v>
                </c:pt>
                <c:pt idx="628">
                  <c:v>5701.67</c:v>
                </c:pt>
                <c:pt idx="629">
                  <c:v>5697.32</c:v>
                </c:pt>
                <c:pt idx="630">
                  <c:v>5710.49</c:v>
                </c:pt>
                <c:pt idx="631">
                  <c:v>5703.44</c:v>
                </c:pt>
                <c:pt idx="632">
                  <c:v>5720.8</c:v>
                </c:pt>
                <c:pt idx="633">
                  <c:v>5704.13</c:v>
                </c:pt>
                <c:pt idx="634">
                  <c:v>5716.72</c:v>
                </c:pt>
                <c:pt idx="635">
                  <c:v>5709.9</c:v>
                </c:pt>
                <c:pt idx="636">
                  <c:v>5720.27</c:v>
                </c:pt>
                <c:pt idx="637">
                  <c:v>5705.37</c:v>
                </c:pt>
                <c:pt idx="638">
                  <c:v>5707.63</c:v>
                </c:pt>
                <c:pt idx="639">
                  <c:v>5705.02</c:v>
                </c:pt>
                <c:pt idx="640">
                  <c:v>5698.03</c:v>
                </c:pt>
                <c:pt idx="641">
                  <c:v>5701.07</c:v>
                </c:pt>
                <c:pt idx="642">
                  <c:v>5699.4</c:v>
                </c:pt>
                <c:pt idx="643">
                  <c:v>5704.59</c:v>
                </c:pt>
                <c:pt idx="644">
                  <c:v>5695.65</c:v>
                </c:pt>
                <c:pt idx="645">
                  <c:v>5707.39</c:v>
                </c:pt>
                <c:pt idx="646">
                  <c:v>5744.86</c:v>
                </c:pt>
                <c:pt idx="647">
                  <c:v>5777.98</c:v>
                </c:pt>
                <c:pt idx="648">
                  <c:v>5765.6</c:v>
                </c:pt>
                <c:pt idx="649">
                  <c:v>5753.15</c:v>
                </c:pt>
                <c:pt idx="650">
                  <c:v>5762.6</c:v>
                </c:pt>
                <c:pt idx="651">
                  <c:v>5771.09</c:v>
                </c:pt>
                <c:pt idx="652">
                  <c:v>5745.26</c:v>
                </c:pt>
                <c:pt idx="653">
                  <c:v>5734.59</c:v>
                </c:pt>
                <c:pt idx="654">
                  <c:v>5709.88</c:v>
                </c:pt>
                <c:pt idx="655">
                  <c:v>5663.27</c:v>
                </c:pt>
                <c:pt idx="656">
                  <c:v>5635.11</c:v>
                </c:pt>
                <c:pt idx="657">
                  <c:v>5635</c:v>
                </c:pt>
                <c:pt idx="658">
                  <c:v>5638.85</c:v>
                </c:pt>
                <c:pt idx="659">
                  <c:v>5631.65</c:v>
                </c:pt>
                <c:pt idx="660">
                  <c:v>5636.19</c:v>
                </c:pt>
                <c:pt idx="661">
                  <c:v>5619.71</c:v>
                </c:pt>
                <c:pt idx="662">
                  <c:v>5625.09</c:v>
                </c:pt>
                <c:pt idx="663">
                  <c:v>5578.98</c:v>
                </c:pt>
                <c:pt idx="664">
                  <c:v>5643.8</c:v>
                </c:pt>
                <c:pt idx="665">
                  <c:v>5973.94</c:v>
                </c:pt>
                <c:pt idx="666">
                  <c:v>6708.53</c:v>
                </c:pt>
                <c:pt idx="667">
                  <c:v>7005.01</c:v>
                </c:pt>
                <c:pt idx="668">
                  <c:v>6446.95</c:v>
                </c:pt>
                <c:pt idx="669">
                  <c:v>5558.27</c:v>
                </c:pt>
                <c:pt idx="670">
                  <c:v>5429.73</c:v>
                </c:pt>
                <c:pt idx="671">
                  <c:v>5360.91</c:v>
                </c:pt>
                <c:pt idx="672">
                  <c:v>5469.88</c:v>
                </c:pt>
                <c:pt idx="673">
                  <c:v>5591.28</c:v>
                </c:pt>
                <c:pt idx="674">
                  <c:v>5638.54</c:v>
                </c:pt>
                <c:pt idx="675">
                  <c:v>5656.99</c:v>
                </c:pt>
                <c:pt idx="676">
                  <c:v>5660.54</c:v>
                </c:pt>
                <c:pt idx="677">
                  <c:v>5677.99</c:v>
                </c:pt>
                <c:pt idx="678">
                  <c:v>5671.58</c:v>
                </c:pt>
                <c:pt idx="679">
                  <c:v>5693.42</c:v>
                </c:pt>
                <c:pt idx="680">
                  <c:v>5693.24</c:v>
                </c:pt>
                <c:pt idx="681">
                  <c:v>5709.08</c:v>
                </c:pt>
                <c:pt idx="682">
                  <c:v>5707.95</c:v>
                </c:pt>
                <c:pt idx="683">
                  <c:v>5728.33</c:v>
                </c:pt>
                <c:pt idx="684">
                  <c:v>5741.71</c:v>
                </c:pt>
                <c:pt idx="685">
                  <c:v>5762.79</c:v>
                </c:pt>
                <c:pt idx="686">
                  <c:v>5770.04</c:v>
                </c:pt>
                <c:pt idx="687">
                  <c:v>5787.99</c:v>
                </c:pt>
                <c:pt idx="688">
                  <c:v>5820.35</c:v>
                </c:pt>
                <c:pt idx="689">
                  <c:v>5848.03</c:v>
                </c:pt>
                <c:pt idx="690">
                  <c:v>5881.46</c:v>
                </c:pt>
                <c:pt idx="691">
                  <c:v>5918.17</c:v>
                </c:pt>
                <c:pt idx="692">
                  <c:v>5951.7</c:v>
                </c:pt>
                <c:pt idx="693">
                  <c:v>5953.86</c:v>
                </c:pt>
                <c:pt idx="694">
                  <c:v>5983.87</c:v>
                </c:pt>
                <c:pt idx="695">
                  <c:v>5977.51</c:v>
                </c:pt>
                <c:pt idx="696">
                  <c:v>5996.35</c:v>
                </c:pt>
                <c:pt idx="697">
                  <c:v>5974.02</c:v>
                </c:pt>
                <c:pt idx="698">
                  <c:v>5956.67</c:v>
                </c:pt>
                <c:pt idx="699">
                  <c:v>5896.62</c:v>
                </c:pt>
                <c:pt idx="700">
                  <c:v>5856.96</c:v>
                </c:pt>
                <c:pt idx="701">
                  <c:v>5797.8</c:v>
                </c:pt>
                <c:pt idx="702">
                  <c:v>5758.28</c:v>
                </c:pt>
                <c:pt idx="703">
                  <c:v>5725.02</c:v>
                </c:pt>
                <c:pt idx="704">
                  <c:v>5692.98</c:v>
                </c:pt>
                <c:pt idx="705">
                  <c:v>5679.5</c:v>
                </c:pt>
                <c:pt idx="706">
                  <c:v>5665.99</c:v>
                </c:pt>
                <c:pt idx="707">
                  <c:v>5667.69</c:v>
                </c:pt>
                <c:pt idx="708">
                  <c:v>5657.47</c:v>
                </c:pt>
                <c:pt idx="709">
                  <c:v>5667.97</c:v>
                </c:pt>
                <c:pt idx="710">
                  <c:v>5651.48</c:v>
                </c:pt>
                <c:pt idx="711">
                  <c:v>5659.78</c:v>
                </c:pt>
                <c:pt idx="712">
                  <c:v>5649.87</c:v>
                </c:pt>
                <c:pt idx="713">
                  <c:v>5664.12</c:v>
                </c:pt>
                <c:pt idx="714">
                  <c:v>5655.13</c:v>
                </c:pt>
                <c:pt idx="715">
                  <c:v>5667.44</c:v>
                </c:pt>
                <c:pt idx="716">
                  <c:v>5664.2</c:v>
                </c:pt>
                <c:pt idx="717">
                  <c:v>5678.45</c:v>
                </c:pt>
                <c:pt idx="718">
                  <c:v>5674.86</c:v>
                </c:pt>
                <c:pt idx="719">
                  <c:v>5681.61</c:v>
                </c:pt>
                <c:pt idx="720">
                  <c:v>5687.37</c:v>
                </c:pt>
                <c:pt idx="721">
                  <c:v>5682.47</c:v>
                </c:pt>
                <c:pt idx="722">
                  <c:v>5683.73</c:v>
                </c:pt>
                <c:pt idx="723">
                  <c:v>5680.64</c:v>
                </c:pt>
                <c:pt idx="724">
                  <c:v>5688.31</c:v>
                </c:pt>
                <c:pt idx="725">
                  <c:v>5674.98</c:v>
                </c:pt>
                <c:pt idx="726">
                  <c:v>5682.7</c:v>
                </c:pt>
                <c:pt idx="727">
                  <c:v>5672.13</c:v>
                </c:pt>
                <c:pt idx="728">
                  <c:v>5679.36</c:v>
                </c:pt>
                <c:pt idx="729">
                  <c:v>5663</c:v>
                </c:pt>
                <c:pt idx="730">
                  <c:v>5676.74</c:v>
                </c:pt>
                <c:pt idx="731">
                  <c:v>5664.96</c:v>
                </c:pt>
                <c:pt idx="732">
                  <c:v>5661.33</c:v>
                </c:pt>
                <c:pt idx="733">
                  <c:v>5660.92</c:v>
                </c:pt>
                <c:pt idx="734">
                  <c:v>5665</c:v>
                </c:pt>
                <c:pt idx="735">
                  <c:v>5657.05</c:v>
                </c:pt>
                <c:pt idx="736">
                  <c:v>5656.15</c:v>
                </c:pt>
                <c:pt idx="737">
                  <c:v>5664.77</c:v>
                </c:pt>
                <c:pt idx="738">
                  <c:v>5684.15</c:v>
                </c:pt>
                <c:pt idx="739">
                  <c:v>5732.61</c:v>
                </c:pt>
                <c:pt idx="740">
                  <c:v>5732.14</c:v>
                </c:pt>
                <c:pt idx="741">
                  <c:v>5705.11</c:v>
                </c:pt>
                <c:pt idx="742">
                  <c:v>5706.86</c:v>
                </c:pt>
                <c:pt idx="743">
                  <c:v>5726.16</c:v>
                </c:pt>
                <c:pt idx="744">
                  <c:v>5688.53</c:v>
                </c:pt>
                <c:pt idx="745">
                  <c:v>5691.49</c:v>
                </c:pt>
                <c:pt idx="746">
                  <c:v>5653.2</c:v>
                </c:pt>
                <c:pt idx="747">
                  <c:v>5643.96</c:v>
                </c:pt>
                <c:pt idx="748">
                  <c:v>5588.08</c:v>
                </c:pt>
                <c:pt idx="749">
                  <c:v>5598.62</c:v>
                </c:pt>
                <c:pt idx="750">
                  <c:v>5589.48</c:v>
                </c:pt>
                <c:pt idx="751">
                  <c:v>5586.15</c:v>
                </c:pt>
                <c:pt idx="752">
                  <c:v>5590.09</c:v>
                </c:pt>
                <c:pt idx="753">
                  <c:v>5587.73</c:v>
                </c:pt>
                <c:pt idx="754">
                  <c:v>5581.59</c:v>
                </c:pt>
                <c:pt idx="755">
                  <c:v>5547.66</c:v>
                </c:pt>
                <c:pt idx="756">
                  <c:v>5539.64</c:v>
                </c:pt>
                <c:pt idx="757">
                  <c:v>5721.64</c:v>
                </c:pt>
                <c:pt idx="758">
                  <c:v>6388.3</c:v>
                </c:pt>
                <c:pt idx="759">
                  <c:v>6861.27</c:v>
                </c:pt>
                <c:pt idx="760">
                  <c:v>6741.1</c:v>
                </c:pt>
                <c:pt idx="761">
                  <c:v>5751.91</c:v>
                </c:pt>
                <c:pt idx="762">
                  <c:v>5408.38</c:v>
                </c:pt>
                <c:pt idx="763">
                  <c:v>5296.34</c:v>
                </c:pt>
                <c:pt idx="764">
                  <c:v>5347.81</c:v>
                </c:pt>
                <c:pt idx="765">
                  <c:v>5466.81</c:v>
                </c:pt>
                <c:pt idx="766">
                  <c:v>5546.51</c:v>
                </c:pt>
                <c:pt idx="767">
                  <c:v>5564.22</c:v>
                </c:pt>
                <c:pt idx="768">
                  <c:v>5574.07</c:v>
                </c:pt>
                <c:pt idx="769">
                  <c:v>5590.54</c:v>
                </c:pt>
                <c:pt idx="770">
                  <c:v>5594.4</c:v>
                </c:pt>
                <c:pt idx="771">
                  <c:v>5607.83</c:v>
                </c:pt>
                <c:pt idx="772">
                  <c:v>5602.58</c:v>
                </c:pt>
                <c:pt idx="773">
                  <c:v>5609</c:v>
                </c:pt>
                <c:pt idx="774">
                  <c:v>5601.42</c:v>
                </c:pt>
                <c:pt idx="775">
                  <c:v>5621.83</c:v>
                </c:pt>
                <c:pt idx="776">
                  <c:v>5625.54</c:v>
                </c:pt>
                <c:pt idx="777">
                  <c:v>5646.12</c:v>
                </c:pt>
                <c:pt idx="778">
                  <c:v>5646.1</c:v>
                </c:pt>
                <c:pt idx="779">
                  <c:v>5681.11</c:v>
                </c:pt>
                <c:pt idx="780">
                  <c:v>5700.4</c:v>
                </c:pt>
                <c:pt idx="781">
                  <c:v>5724.43</c:v>
                </c:pt>
                <c:pt idx="782">
                  <c:v>5745.06</c:v>
                </c:pt>
                <c:pt idx="783">
                  <c:v>5769.83</c:v>
                </c:pt>
                <c:pt idx="784">
                  <c:v>5798.79</c:v>
                </c:pt>
                <c:pt idx="785">
                  <c:v>5824.07</c:v>
                </c:pt>
                <c:pt idx="786">
                  <c:v>5839.67</c:v>
                </c:pt>
                <c:pt idx="787">
                  <c:v>5844.62</c:v>
                </c:pt>
                <c:pt idx="788">
                  <c:v>5858.54</c:v>
                </c:pt>
                <c:pt idx="789">
                  <c:v>5850.27</c:v>
                </c:pt>
                <c:pt idx="790">
                  <c:v>5834.67</c:v>
                </c:pt>
                <c:pt idx="791">
                  <c:v>5780.28</c:v>
                </c:pt>
                <c:pt idx="792">
                  <c:v>5741.24</c:v>
                </c:pt>
                <c:pt idx="793">
                  <c:v>5683.48</c:v>
                </c:pt>
                <c:pt idx="794">
                  <c:v>5643.67</c:v>
                </c:pt>
                <c:pt idx="795">
                  <c:v>5589.59</c:v>
                </c:pt>
                <c:pt idx="796">
                  <c:v>5570.4</c:v>
                </c:pt>
                <c:pt idx="797">
                  <c:v>5544.98</c:v>
                </c:pt>
                <c:pt idx="798">
                  <c:v>5545.21</c:v>
                </c:pt>
                <c:pt idx="799">
                  <c:v>5532.57</c:v>
                </c:pt>
                <c:pt idx="800">
                  <c:v>5529.58</c:v>
                </c:pt>
                <c:pt idx="801">
                  <c:v>5524.98</c:v>
                </c:pt>
                <c:pt idx="802">
                  <c:v>5522.21</c:v>
                </c:pt>
                <c:pt idx="803">
                  <c:v>5520.55</c:v>
                </c:pt>
                <c:pt idx="804">
                  <c:v>5508.81</c:v>
                </c:pt>
                <c:pt idx="805">
                  <c:v>5522.15</c:v>
                </c:pt>
                <c:pt idx="806">
                  <c:v>5513.52</c:v>
                </c:pt>
                <c:pt idx="807">
                  <c:v>5529.12</c:v>
                </c:pt>
                <c:pt idx="808">
                  <c:v>5514.11</c:v>
                </c:pt>
                <c:pt idx="809">
                  <c:v>5534.26</c:v>
                </c:pt>
                <c:pt idx="810">
                  <c:v>5516.99</c:v>
                </c:pt>
                <c:pt idx="811">
                  <c:v>5527.79</c:v>
                </c:pt>
                <c:pt idx="812">
                  <c:v>5531.86</c:v>
                </c:pt>
                <c:pt idx="813">
                  <c:v>5545.99</c:v>
                </c:pt>
                <c:pt idx="814">
                  <c:v>5535.65</c:v>
                </c:pt>
                <c:pt idx="815">
                  <c:v>5536.16</c:v>
                </c:pt>
                <c:pt idx="816">
                  <c:v>5528.23</c:v>
                </c:pt>
                <c:pt idx="817">
                  <c:v>5523.22</c:v>
                </c:pt>
                <c:pt idx="818">
                  <c:v>5530.23</c:v>
                </c:pt>
                <c:pt idx="819">
                  <c:v>5524.27</c:v>
                </c:pt>
                <c:pt idx="820">
                  <c:v>5515.59</c:v>
                </c:pt>
                <c:pt idx="821">
                  <c:v>5510.65</c:v>
                </c:pt>
                <c:pt idx="822">
                  <c:v>5521.93</c:v>
                </c:pt>
                <c:pt idx="823">
                  <c:v>5502.32</c:v>
                </c:pt>
                <c:pt idx="824">
                  <c:v>5506.23</c:v>
                </c:pt>
                <c:pt idx="825">
                  <c:v>5481.09</c:v>
                </c:pt>
                <c:pt idx="826">
                  <c:v>5492.42</c:v>
                </c:pt>
                <c:pt idx="827">
                  <c:v>5481.51</c:v>
                </c:pt>
                <c:pt idx="828">
                  <c:v>5491.24</c:v>
                </c:pt>
                <c:pt idx="829">
                  <c:v>5488.96</c:v>
                </c:pt>
                <c:pt idx="830">
                  <c:v>5508.36</c:v>
                </c:pt>
                <c:pt idx="831">
                  <c:v>5558.5</c:v>
                </c:pt>
                <c:pt idx="832">
                  <c:v>5569.18</c:v>
                </c:pt>
                <c:pt idx="833">
                  <c:v>5538.95</c:v>
                </c:pt>
                <c:pt idx="834">
                  <c:v>5536.47</c:v>
                </c:pt>
                <c:pt idx="835">
                  <c:v>5553.1</c:v>
                </c:pt>
                <c:pt idx="836">
                  <c:v>5540.98</c:v>
                </c:pt>
                <c:pt idx="837">
                  <c:v>5538.43</c:v>
                </c:pt>
                <c:pt idx="838">
                  <c:v>5510.02</c:v>
                </c:pt>
                <c:pt idx="839">
                  <c:v>5493.9</c:v>
                </c:pt>
                <c:pt idx="840">
                  <c:v>5441.96</c:v>
                </c:pt>
                <c:pt idx="841">
                  <c:v>5435.46</c:v>
                </c:pt>
                <c:pt idx="842">
                  <c:v>5422.45</c:v>
                </c:pt>
                <c:pt idx="843">
                  <c:v>5438.04</c:v>
                </c:pt>
                <c:pt idx="844">
                  <c:v>5415.45</c:v>
                </c:pt>
                <c:pt idx="845">
                  <c:v>5428.34</c:v>
                </c:pt>
                <c:pt idx="846">
                  <c:v>5420.93</c:v>
                </c:pt>
                <c:pt idx="847">
                  <c:v>5416.33</c:v>
                </c:pt>
                <c:pt idx="848">
                  <c:v>5375.34</c:v>
                </c:pt>
                <c:pt idx="849">
                  <c:v>5505.9</c:v>
                </c:pt>
                <c:pt idx="850">
                  <c:v>5982.27</c:v>
                </c:pt>
                <c:pt idx="851">
                  <c:v>6561.89</c:v>
                </c:pt>
                <c:pt idx="852">
                  <c:v>6656.23</c:v>
                </c:pt>
                <c:pt idx="853">
                  <c:v>5840.89</c:v>
                </c:pt>
                <c:pt idx="854">
                  <c:v>5363.03</c:v>
                </c:pt>
                <c:pt idx="855">
                  <c:v>5235.78</c:v>
                </c:pt>
                <c:pt idx="856">
                  <c:v>5149.6000000000004</c:v>
                </c:pt>
                <c:pt idx="857">
                  <c:v>5240.6899999999996</c:v>
                </c:pt>
                <c:pt idx="858">
                  <c:v>5351.2</c:v>
                </c:pt>
                <c:pt idx="859">
                  <c:v>5387.48</c:v>
                </c:pt>
                <c:pt idx="860">
                  <c:v>5391.75</c:v>
                </c:pt>
                <c:pt idx="861">
                  <c:v>5399.29</c:v>
                </c:pt>
                <c:pt idx="862">
                  <c:v>5419.27</c:v>
                </c:pt>
                <c:pt idx="863">
                  <c:v>5427.57</c:v>
                </c:pt>
                <c:pt idx="864">
                  <c:v>5423.35</c:v>
                </c:pt>
                <c:pt idx="865">
                  <c:v>5431.12</c:v>
                </c:pt>
                <c:pt idx="866">
                  <c:v>5446.88</c:v>
                </c:pt>
                <c:pt idx="867">
                  <c:v>5457.22</c:v>
                </c:pt>
                <c:pt idx="868">
                  <c:v>5443.04</c:v>
                </c:pt>
                <c:pt idx="869">
                  <c:v>5464.46</c:v>
                </c:pt>
                <c:pt idx="870">
                  <c:v>5484.8</c:v>
                </c:pt>
                <c:pt idx="871">
                  <c:v>5508.72</c:v>
                </c:pt>
                <c:pt idx="872">
                  <c:v>5524.11</c:v>
                </c:pt>
                <c:pt idx="873">
                  <c:v>5547.79</c:v>
                </c:pt>
                <c:pt idx="874">
                  <c:v>5556.7</c:v>
                </c:pt>
                <c:pt idx="875">
                  <c:v>5605.35</c:v>
                </c:pt>
                <c:pt idx="876">
                  <c:v>5621.14</c:v>
                </c:pt>
                <c:pt idx="877">
                  <c:v>5642.24</c:v>
                </c:pt>
                <c:pt idx="878">
                  <c:v>5658.7</c:v>
                </c:pt>
                <c:pt idx="879">
                  <c:v>5666.97</c:v>
                </c:pt>
                <c:pt idx="880">
                  <c:v>5675.45</c:v>
                </c:pt>
                <c:pt idx="881">
                  <c:v>5670.68</c:v>
                </c:pt>
                <c:pt idx="882">
                  <c:v>5665.06</c:v>
                </c:pt>
                <c:pt idx="883">
                  <c:v>5629.96</c:v>
                </c:pt>
                <c:pt idx="884">
                  <c:v>5586.2</c:v>
                </c:pt>
                <c:pt idx="885">
                  <c:v>5537.1</c:v>
                </c:pt>
                <c:pt idx="886">
                  <c:v>5487.71</c:v>
                </c:pt>
                <c:pt idx="887">
                  <c:v>5450.72</c:v>
                </c:pt>
                <c:pt idx="888">
                  <c:v>5426.02</c:v>
                </c:pt>
                <c:pt idx="889">
                  <c:v>5390.17</c:v>
                </c:pt>
                <c:pt idx="890">
                  <c:v>5390.38</c:v>
                </c:pt>
                <c:pt idx="891">
                  <c:v>5369.99</c:v>
                </c:pt>
                <c:pt idx="892">
                  <c:v>5389.76</c:v>
                </c:pt>
                <c:pt idx="893">
                  <c:v>5363.27</c:v>
                </c:pt>
                <c:pt idx="894">
                  <c:v>5366.58</c:v>
                </c:pt>
                <c:pt idx="895">
                  <c:v>5364.41</c:v>
                </c:pt>
                <c:pt idx="896">
                  <c:v>5354.51</c:v>
                </c:pt>
                <c:pt idx="897">
                  <c:v>5340.33</c:v>
                </c:pt>
                <c:pt idx="898">
                  <c:v>5352.57</c:v>
                </c:pt>
                <c:pt idx="899">
                  <c:v>5352.18</c:v>
                </c:pt>
                <c:pt idx="900">
                  <c:v>5358.27</c:v>
                </c:pt>
                <c:pt idx="901">
                  <c:v>5367.34</c:v>
                </c:pt>
                <c:pt idx="902">
                  <c:v>5349.22</c:v>
                </c:pt>
                <c:pt idx="903">
                  <c:v>5370.68</c:v>
                </c:pt>
                <c:pt idx="904">
                  <c:v>5356.39</c:v>
                </c:pt>
                <c:pt idx="905">
                  <c:v>5364.96</c:v>
                </c:pt>
                <c:pt idx="906">
                  <c:v>5354.18</c:v>
                </c:pt>
                <c:pt idx="907">
                  <c:v>5367.01</c:v>
                </c:pt>
                <c:pt idx="908">
                  <c:v>5350.26</c:v>
                </c:pt>
                <c:pt idx="909">
                  <c:v>5358.34</c:v>
                </c:pt>
                <c:pt idx="910">
                  <c:v>5336.09</c:v>
                </c:pt>
                <c:pt idx="911">
                  <c:v>5329.69</c:v>
                </c:pt>
                <c:pt idx="912">
                  <c:v>5331.71</c:v>
                </c:pt>
                <c:pt idx="913">
                  <c:v>5331.77</c:v>
                </c:pt>
                <c:pt idx="914">
                  <c:v>5320.98</c:v>
                </c:pt>
                <c:pt idx="915">
                  <c:v>5308.53</c:v>
                </c:pt>
                <c:pt idx="916">
                  <c:v>5321.05</c:v>
                </c:pt>
                <c:pt idx="917">
                  <c:v>5302.32</c:v>
                </c:pt>
                <c:pt idx="918">
                  <c:v>5336.77</c:v>
                </c:pt>
                <c:pt idx="919">
                  <c:v>5365.52</c:v>
                </c:pt>
                <c:pt idx="920">
                  <c:v>5387.94</c:v>
                </c:pt>
                <c:pt idx="921">
                  <c:v>5340.27</c:v>
                </c:pt>
                <c:pt idx="922">
                  <c:v>5375.97</c:v>
                </c:pt>
                <c:pt idx="923">
                  <c:v>5373.1</c:v>
                </c:pt>
                <c:pt idx="924">
                  <c:v>5352.52</c:v>
                </c:pt>
                <c:pt idx="925">
                  <c:v>5332.05</c:v>
                </c:pt>
                <c:pt idx="926">
                  <c:v>5325.03</c:v>
                </c:pt>
                <c:pt idx="927">
                  <c:v>5297.42</c:v>
                </c:pt>
                <c:pt idx="928">
                  <c:v>5264.49</c:v>
                </c:pt>
                <c:pt idx="929">
                  <c:v>5249.61</c:v>
                </c:pt>
                <c:pt idx="930">
                  <c:v>5251.96</c:v>
                </c:pt>
                <c:pt idx="931">
                  <c:v>5252.16</c:v>
                </c:pt>
                <c:pt idx="932">
                  <c:v>5251.89</c:v>
                </c:pt>
                <c:pt idx="933">
                  <c:v>5253.31</c:v>
                </c:pt>
                <c:pt idx="934">
                  <c:v>5231.3900000000003</c:v>
                </c:pt>
                <c:pt idx="935">
                  <c:v>5216.6099999999997</c:v>
                </c:pt>
                <c:pt idx="936">
                  <c:v>5209.04</c:v>
                </c:pt>
                <c:pt idx="937">
                  <c:v>5387.44</c:v>
                </c:pt>
                <c:pt idx="938">
                  <c:v>5840.04</c:v>
                </c:pt>
                <c:pt idx="939">
                  <c:v>6372.86</c:v>
                </c:pt>
                <c:pt idx="940">
                  <c:v>6364.4</c:v>
                </c:pt>
                <c:pt idx="941">
                  <c:v>5594.49</c:v>
                </c:pt>
                <c:pt idx="942">
                  <c:v>5242.8</c:v>
                </c:pt>
                <c:pt idx="943">
                  <c:v>5102.53</c:v>
                </c:pt>
                <c:pt idx="944">
                  <c:v>4996.8500000000004</c:v>
                </c:pt>
                <c:pt idx="945">
                  <c:v>5054.97</c:v>
                </c:pt>
                <c:pt idx="946">
                  <c:v>5159.87</c:v>
                </c:pt>
                <c:pt idx="947">
                  <c:v>5223.03</c:v>
                </c:pt>
                <c:pt idx="948">
                  <c:v>5231.62</c:v>
                </c:pt>
                <c:pt idx="949">
                  <c:v>5235.21</c:v>
                </c:pt>
                <c:pt idx="950">
                  <c:v>5245.31</c:v>
                </c:pt>
                <c:pt idx="951">
                  <c:v>5250.06</c:v>
                </c:pt>
                <c:pt idx="952">
                  <c:v>5283.6</c:v>
                </c:pt>
                <c:pt idx="953">
                  <c:v>5271.02</c:v>
                </c:pt>
                <c:pt idx="954">
                  <c:v>5291.46</c:v>
                </c:pt>
                <c:pt idx="955">
                  <c:v>5283.42</c:v>
                </c:pt>
                <c:pt idx="956">
                  <c:v>5303.81</c:v>
                </c:pt>
                <c:pt idx="957">
                  <c:v>5303.02</c:v>
                </c:pt>
                <c:pt idx="958">
                  <c:v>5327.98</c:v>
                </c:pt>
                <c:pt idx="959">
                  <c:v>5345.34</c:v>
                </c:pt>
                <c:pt idx="960">
                  <c:v>5351.98</c:v>
                </c:pt>
                <c:pt idx="961">
                  <c:v>5394.75</c:v>
                </c:pt>
                <c:pt idx="962">
                  <c:v>5424.68</c:v>
                </c:pt>
                <c:pt idx="963">
                  <c:v>5451.68</c:v>
                </c:pt>
                <c:pt idx="964">
                  <c:v>5449.17</c:v>
                </c:pt>
                <c:pt idx="965">
                  <c:v>5485.23</c:v>
                </c:pt>
                <c:pt idx="966">
                  <c:v>5493.43</c:v>
                </c:pt>
                <c:pt idx="967">
                  <c:v>5523.99</c:v>
                </c:pt>
                <c:pt idx="968">
                  <c:v>5542.21</c:v>
                </c:pt>
                <c:pt idx="969">
                  <c:v>5516.98</c:v>
                </c:pt>
                <c:pt idx="970">
                  <c:v>5498.76</c:v>
                </c:pt>
                <c:pt idx="971">
                  <c:v>5486.76</c:v>
                </c:pt>
                <c:pt idx="972">
                  <c:v>5445.37</c:v>
                </c:pt>
                <c:pt idx="973">
                  <c:v>5408.5</c:v>
                </c:pt>
                <c:pt idx="974">
                  <c:v>5342.15</c:v>
                </c:pt>
                <c:pt idx="975">
                  <c:v>5324.99</c:v>
                </c:pt>
                <c:pt idx="976">
                  <c:v>5277.23</c:v>
                </c:pt>
                <c:pt idx="977">
                  <c:v>5258.15</c:v>
                </c:pt>
                <c:pt idx="978">
                  <c:v>5270.98</c:v>
                </c:pt>
                <c:pt idx="979">
                  <c:v>5255.8</c:v>
                </c:pt>
                <c:pt idx="980">
                  <c:v>5245.96</c:v>
                </c:pt>
                <c:pt idx="981">
                  <c:v>5241.17</c:v>
                </c:pt>
                <c:pt idx="982">
                  <c:v>5251.1</c:v>
                </c:pt>
                <c:pt idx="983">
                  <c:v>5232.0200000000004</c:v>
                </c:pt>
                <c:pt idx="984">
                  <c:v>5244.6</c:v>
                </c:pt>
                <c:pt idx="985">
                  <c:v>5225.41</c:v>
                </c:pt>
                <c:pt idx="986">
                  <c:v>5259.81</c:v>
                </c:pt>
                <c:pt idx="987">
                  <c:v>5238.5</c:v>
                </c:pt>
                <c:pt idx="988">
                  <c:v>5268.86</c:v>
                </c:pt>
                <c:pt idx="989">
                  <c:v>5256.31</c:v>
                </c:pt>
                <c:pt idx="990">
                  <c:v>5261.39</c:v>
                </c:pt>
                <c:pt idx="991">
                  <c:v>5265.24</c:v>
                </c:pt>
                <c:pt idx="992">
                  <c:v>5270.25</c:v>
                </c:pt>
                <c:pt idx="993">
                  <c:v>5277.96</c:v>
                </c:pt>
                <c:pt idx="994">
                  <c:v>5280.01</c:v>
                </c:pt>
                <c:pt idx="995">
                  <c:v>5282.85</c:v>
                </c:pt>
                <c:pt idx="996">
                  <c:v>5275.98</c:v>
                </c:pt>
                <c:pt idx="997">
                  <c:v>5266.46</c:v>
                </c:pt>
                <c:pt idx="998">
                  <c:v>5249.69</c:v>
                </c:pt>
                <c:pt idx="999">
                  <c:v>5267.21</c:v>
                </c:pt>
                <c:pt idx="1000">
                  <c:v>5271.37</c:v>
                </c:pt>
                <c:pt idx="1001">
                  <c:v>5271.81</c:v>
                </c:pt>
                <c:pt idx="1002">
                  <c:v>5238.49</c:v>
                </c:pt>
                <c:pt idx="1003">
                  <c:v>5282.74</c:v>
                </c:pt>
                <c:pt idx="1004">
                  <c:v>5296.73</c:v>
                </c:pt>
                <c:pt idx="1005">
                  <c:v>5324.41</c:v>
                </c:pt>
                <c:pt idx="1006">
                  <c:v>5287.29</c:v>
                </c:pt>
                <c:pt idx="1007">
                  <c:v>5295.33</c:v>
                </c:pt>
                <c:pt idx="1008">
                  <c:v>5306.75</c:v>
                </c:pt>
                <c:pt idx="1009">
                  <c:v>5284.18</c:v>
                </c:pt>
                <c:pt idx="1010">
                  <c:v>5275.37</c:v>
                </c:pt>
                <c:pt idx="1011">
                  <c:v>5243.96</c:v>
                </c:pt>
                <c:pt idx="1012">
                  <c:v>5246.67</c:v>
                </c:pt>
                <c:pt idx="1013">
                  <c:v>5189.18</c:v>
                </c:pt>
                <c:pt idx="1014">
                  <c:v>5187.1400000000003</c:v>
                </c:pt>
                <c:pt idx="1015">
                  <c:v>5174.55</c:v>
                </c:pt>
                <c:pt idx="1016">
                  <c:v>5173.66</c:v>
                </c:pt>
                <c:pt idx="1017">
                  <c:v>5157.97</c:v>
                </c:pt>
                <c:pt idx="1018">
                  <c:v>5170.04</c:v>
                </c:pt>
                <c:pt idx="1019">
                  <c:v>5163.6000000000004</c:v>
                </c:pt>
                <c:pt idx="1020">
                  <c:v>5152.3</c:v>
                </c:pt>
                <c:pt idx="1021">
                  <c:v>5144.5600000000004</c:v>
                </c:pt>
                <c:pt idx="1022">
                  <c:v>5327.26</c:v>
                </c:pt>
                <c:pt idx="1023">
                  <c:v>5829.05</c:v>
                </c:pt>
                <c:pt idx="1024">
                  <c:v>6334.52</c:v>
                </c:pt>
                <c:pt idx="1025">
                  <c:v>6324.39</c:v>
                </c:pt>
                <c:pt idx="1026">
                  <c:v>5518.95</c:v>
                </c:pt>
                <c:pt idx="1027">
                  <c:v>5156.18</c:v>
                </c:pt>
                <c:pt idx="1028">
                  <c:v>5008.38</c:v>
                </c:pt>
                <c:pt idx="1029">
                  <c:v>4928.99</c:v>
                </c:pt>
                <c:pt idx="1030">
                  <c:v>4995.71</c:v>
                </c:pt>
                <c:pt idx="1031">
                  <c:v>5115.91</c:v>
                </c:pt>
                <c:pt idx="1032">
                  <c:v>5150.5600000000004</c:v>
                </c:pt>
                <c:pt idx="1033">
                  <c:v>5171.26</c:v>
                </c:pt>
                <c:pt idx="1034">
                  <c:v>5170.2</c:v>
                </c:pt>
                <c:pt idx="1035">
                  <c:v>5183.4399999999996</c:v>
                </c:pt>
                <c:pt idx="1036">
                  <c:v>5190.26</c:v>
                </c:pt>
                <c:pt idx="1037">
                  <c:v>5202.2700000000004</c:v>
                </c:pt>
                <c:pt idx="1038">
                  <c:v>5197.1099999999997</c:v>
                </c:pt>
                <c:pt idx="1039">
                  <c:v>5212.95</c:v>
                </c:pt>
                <c:pt idx="1040">
                  <c:v>5216.87</c:v>
                </c:pt>
                <c:pt idx="1041">
                  <c:v>5227.1000000000004</c:v>
                </c:pt>
                <c:pt idx="1042">
                  <c:v>5240.04</c:v>
                </c:pt>
                <c:pt idx="1043">
                  <c:v>5251.07</c:v>
                </c:pt>
                <c:pt idx="1044">
                  <c:v>5277.2</c:v>
                </c:pt>
                <c:pt idx="1045">
                  <c:v>5290.29</c:v>
                </c:pt>
                <c:pt idx="1046">
                  <c:v>5321.01</c:v>
                </c:pt>
                <c:pt idx="1047">
                  <c:v>5338.77</c:v>
                </c:pt>
                <c:pt idx="1048">
                  <c:v>5369.76</c:v>
                </c:pt>
                <c:pt idx="1049">
                  <c:v>5398.4</c:v>
                </c:pt>
                <c:pt idx="1050">
                  <c:v>5436.54</c:v>
                </c:pt>
                <c:pt idx="1051">
                  <c:v>5434.79</c:v>
                </c:pt>
                <c:pt idx="1052">
                  <c:v>5451.6</c:v>
                </c:pt>
                <c:pt idx="1053">
                  <c:v>5441.83</c:v>
                </c:pt>
                <c:pt idx="1054">
                  <c:v>5455.52</c:v>
                </c:pt>
                <c:pt idx="1055">
                  <c:v>5435.42</c:v>
                </c:pt>
                <c:pt idx="1056">
                  <c:v>5407.78</c:v>
                </c:pt>
                <c:pt idx="1057">
                  <c:v>5356.17</c:v>
                </c:pt>
                <c:pt idx="1058">
                  <c:v>5304.41</c:v>
                </c:pt>
                <c:pt idx="1059">
                  <c:v>5263.02</c:v>
                </c:pt>
                <c:pt idx="1060">
                  <c:v>5224.03</c:v>
                </c:pt>
                <c:pt idx="1061">
                  <c:v>5207.8999999999996</c:v>
                </c:pt>
                <c:pt idx="1062">
                  <c:v>5190.3599999999997</c:v>
                </c:pt>
                <c:pt idx="1063">
                  <c:v>5182.1000000000004</c:v>
                </c:pt>
                <c:pt idx="1064">
                  <c:v>5159.18</c:v>
                </c:pt>
                <c:pt idx="1065">
                  <c:v>5181.21</c:v>
                </c:pt>
                <c:pt idx="1066">
                  <c:v>5156.46</c:v>
                </c:pt>
                <c:pt idx="1067">
                  <c:v>5172.3900000000003</c:v>
                </c:pt>
                <c:pt idx="1068">
                  <c:v>5160.3599999999997</c:v>
                </c:pt>
                <c:pt idx="1069">
                  <c:v>5164.22</c:v>
                </c:pt>
                <c:pt idx="1070">
                  <c:v>5165.8500000000004</c:v>
                </c:pt>
                <c:pt idx="1071">
                  <c:v>5171.67</c:v>
                </c:pt>
                <c:pt idx="1072">
                  <c:v>5167.93</c:v>
                </c:pt>
                <c:pt idx="1073">
                  <c:v>5174.3500000000004</c:v>
                </c:pt>
                <c:pt idx="1074">
                  <c:v>5169.7299999999996</c:v>
                </c:pt>
                <c:pt idx="1075">
                  <c:v>5178.88</c:v>
                </c:pt>
                <c:pt idx="1076">
                  <c:v>5188.58</c:v>
                </c:pt>
                <c:pt idx="1077">
                  <c:v>5188.57</c:v>
                </c:pt>
                <c:pt idx="1078">
                  <c:v>5199.17</c:v>
                </c:pt>
                <c:pt idx="1079">
                  <c:v>5194.1000000000004</c:v>
                </c:pt>
                <c:pt idx="1080">
                  <c:v>5199.6099999999997</c:v>
                </c:pt>
                <c:pt idx="1081">
                  <c:v>5194.46</c:v>
                </c:pt>
                <c:pt idx="1082">
                  <c:v>5205.45</c:v>
                </c:pt>
                <c:pt idx="1083">
                  <c:v>5185.22</c:v>
                </c:pt>
                <c:pt idx="1084">
                  <c:v>5202.09</c:v>
                </c:pt>
                <c:pt idx="1085">
                  <c:v>5189.0200000000004</c:v>
                </c:pt>
                <c:pt idx="1086">
                  <c:v>5201.2700000000004</c:v>
                </c:pt>
                <c:pt idx="1087">
                  <c:v>5184.78</c:v>
                </c:pt>
                <c:pt idx="1088">
                  <c:v>5180.58</c:v>
                </c:pt>
                <c:pt idx="1089">
                  <c:v>5185.1899999999996</c:v>
                </c:pt>
                <c:pt idx="1090">
                  <c:v>5179.8500000000004</c:v>
                </c:pt>
                <c:pt idx="1091">
                  <c:v>5174.8900000000003</c:v>
                </c:pt>
                <c:pt idx="1092">
                  <c:v>5176.5600000000004</c:v>
                </c:pt>
                <c:pt idx="1093">
                  <c:v>5217.13</c:v>
                </c:pt>
                <c:pt idx="1094">
                  <c:v>5242.88</c:v>
                </c:pt>
                <c:pt idx="1095">
                  <c:v>5245.16</c:v>
                </c:pt>
                <c:pt idx="1096">
                  <c:v>5206.37</c:v>
                </c:pt>
                <c:pt idx="1097">
                  <c:v>5240.8599999999997</c:v>
                </c:pt>
                <c:pt idx="1098">
                  <c:v>5232.84</c:v>
                </c:pt>
                <c:pt idx="1099">
                  <c:v>5224.2</c:v>
                </c:pt>
                <c:pt idx="1100">
                  <c:v>5215.3100000000004</c:v>
                </c:pt>
                <c:pt idx="1101">
                  <c:v>5194.49</c:v>
                </c:pt>
                <c:pt idx="1102">
                  <c:v>5161.6499999999996</c:v>
                </c:pt>
                <c:pt idx="1103">
                  <c:v>5120.68</c:v>
                </c:pt>
                <c:pt idx="1104">
                  <c:v>5120.72</c:v>
                </c:pt>
                <c:pt idx="1105">
                  <c:v>5125.68</c:v>
                </c:pt>
                <c:pt idx="1106">
                  <c:v>5132.67</c:v>
                </c:pt>
                <c:pt idx="1107">
                  <c:v>5127.68</c:v>
                </c:pt>
                <c:pt idx="1108">
                  <c:v>5129.54</c:v>
                </c:pt>
                <c:pt idx="1109">
                  <c:v>5121.13</c:v>
                </c:pt>
                <c:pt idx="1110">
                  <c:v>5107.08</c:v>
                </c:pt>
                <c:pt idx="1111">
                  <c:v>5123.08</c:v>
                </c:pt>
                <c:pt idx="1112">
                  <c:v>5354.37</c:v>
                </c:pt>
                <c:pt idx="1113">
                  <c:v>5970.6</c:v>
                </c:pt>
                <c:pt idx="1114">
                  <c:v>6415.38</c:v>
                </c:pt>
                <c:pt idx="1115">
                  <c:v>6199.89</c:v>
                </c:pt>
                <c:pt idx="1116">
                  <c:v>5326.77</c:v>
                </c:pt>
                <c:pt idx="1117">
                  <c:v>5025.99</c:v>
                </c:pt>
                <c:pt idx="1118">
                  <c:v>4898.68</c:v>
                </c:pt>
                <c:pt idx="1119">
                  <c:v>4901.05</c:v>
                </c:pt>
                <c:pt idx="1120">
                  <c:v>5032.0200000000004</c:v>
                </c:pt>
                <c:pt idx="1121">
                  <c:v>5113.21</c:v>
                </c:pt>
                <c:pt idx="1122">
                  <c:v>5133.28</c:v>
                </c:pt>
                <c:pt idx="1123">
                  <c:v>5143.29</c:v>
                </c:pt>
                <c:pt idx="1124">
                  <c:v>5155.32</c:v>
                </c:pt>
                <c:pt idx="1125">
                  <c:v>5162.7299999999996</c:v>
                </c:pt>
                <c:pt idx="1126">
                  <c:v>5166.18</c:v>
                </c:pt>
                <c:pt idx="1127">
                  <c:v>5181.34</c:v>
                </c:pt>
                <c:pt idx="1128">
                  <c:v>5174.58</c:v>
                </c:pt>
                <c:pt idx="1129">
                  <c:v>5198.29</c:v>
                </c:pt>
                <c:pt idx="1130">
                  <c:v>5202.54</c:v>
                </c:pt>
                <c:pt idx="1131">
                  <c:v>5227.1499999999996</c:v>
                </c:pt>
                <c:pt idx="1132">
                  <c:v>5228.88</c:v>
                </c:pt>
                <c:pt idx="1133">
                  <c:v>5259.26</c:v>
                </c:pt>
                <c:pt idx="1134">
                  <c:v>5263.35</c:v>
                </c:pt>
                <c:pt idx="1135">
                  <c:v>5298.37</c:v>
                </c:pt>
                <c:pt idx="1136">
                  <c:v>5319.65</c:v>
                </c:pt>
                <c:pt idx="1137">
                  <c:v>5355.12</c:v>
                </c:pt>
                <c:pt idx="1138">
                  <c:v>5384.06</c:v>
                </c:pt>
                <c:pt idx="1139">
                  <c:v>5416.06</c:v>
                </c:pt>
                <c:pt idx="1140">
                  <c:v>5443.86</c:v>
                </c:pt>
                <c:pt idx="1141">
                  <c:v>5460.78</c:v>
                </c:pt>
                <c:pt idx="1142">
                  <c:v>5479.73</c:v>
                </c:pt>
                <c:pt idx="1143">
                  <c:v>5481.65</c:v>
                </c:pt>
                <c:pt idx="1144">
                  <c:v>5492.84</c:v>
                </c:pt>
                <c:pt idx="1145">
                  <c:v>5462.38</c:v>
                </c:pt>
                <c:pt idx="1146">
                  <c:v>5425.36</c:v>
                </c:pt>
                <c:pt idx="1147">
                  <c:v>5358.49</c:v>
                </c:pt>
                <c:pt idx="1148">
                  <c:v>5319.46</c:v>
                </c:pt>
                <c:pt idx="1149">
                  <c:v>5264.2</c:v>
                </c:pt>
                <c:pt idx="1150">
                  <c:v>5236.4799999999996</c:v>
                </c:pt>
                <c:pt idx="1151">
                  <c:v>5200.46</c:v>
                </c:pt>
                <c:pt idx="1152">
                  <c:v>5190.17</c:v>
                </c:pt>
                <c:pt idx="1153">
                  <c:v>5170.67</c:v>
                </c:pt>
                <c:pt idx="1154">
                  <c:v>5169.4799999999996</c:v>
                </c:pt>
                <c:pt idx="1155">
                  <c:v>5160.5</c:v>
                </c:pt>
                <c:pt idx="1156">
                  <c:v>5155.5600000000004</c:v>
                </c:pt>
                <c:pt idx="1157">
                  <c:v>5158.25</c:v>
                </c:pt>
                <c:pt idx="1158">
                  <c:v>5150.8599999999997</c:v>
                </c:pt>
                <c:pt idx="1159">
                  <c:v>5159.7</c:v>
                </c:pt>
                <c:pt idx="1160">
                  <c:v>5152.13</c:v>
                </c:pt>
                <c:pt idx="1161">
                  <c:v>5165.26</c:v>
                </c:pt>
                <c:pt idx="1162">
                  <c:v>5157.21</c:v>
                </c:pt>
                <c:pt idx="1163">
                  <c:v>5173.37</c:v>
                </c:pt>
                <c:pt idx="1164">
                  <c:v>5156.4799999999996</c:v>
                </c:pt>
                <c:pt idx="1165">
                  <c:v>5168.1000000000004</c:v>
                </c:pt>
                <c:pt idx="1166">
                  <c:v>5168.57</c:v>
                </c:pt>
                <c:pt idx="1167">
                  <c:v>5179.42</c:v>
                </c:pt>
                <c:pt idx="1168">
                  <c:v>5173.32</c:v>
                </c:pt>
                <c:pt idx="1169">
                  <c:v>5177.74</c:v>
                </c:pt>
                <c:pt idx="1170">
                  <c:v>5178.25</c:v>
                </c:pt>
                <c:pt idx="1171">
                  <c:v>5180.79</c:v>
                </c:pt>
                <c:pt idx="1172">
                  <c:v>5184.67</c:v>
                </c:pt>
                <c:pt idx="1173">
                  <c:v>5180.2</c:v>
                </c:pt>
                <c:pt idx="1174">
                  <c:v>5189.8</c:v>
                </c:pt>
                <c:pt idx="1175">
                  <c:v>5179.7700000000004</c:v>
                </c:pt>
                <c:pt idx="1176">
                  <c:v>5190.46</c:v>
                </c:pt>
                <c:pt idx="1177">
                  <c:v>5181.1400000000003</c:v>
                </c:pt>
                <c:pt idx="1178">
                  <c:v>5190.8100000000004</c:v>
                </c:pt>
                <c:pt idx="1179">
                  <c:v>5172.4399999999996</c:v>
                </c:pt>
                <c:pt idx="1180">
                  <c:v>5191.57</c:v>
                </c:pt>
                <c:pt idx="1181">
                  <c:v>5182.37</c:v>
                </c:pt>
                <c:pt idx="1182">
                  <c:v>5190.8500000000004</c:v>
                </c:pt>
                <c:pt idx="1183">
                  <c:v>5188.2700000000004</c:v>
                </c:pt>
                <c:pt idx="1184">
                  <c:v>5241.1899999999996</c:v>
                </c:pt>
                <c:pt idx="1185">
                  <c:v>5271.6</c:v>
                </c:pt>
                <c:pt idx="1186">
                  <c:v>5270.79</c:v>
                </c:pt>
                <c:pt idx="1187">
                  <c:v>5246.52</c:v>
                </c:pt>
                <c:pt idx="1188">
                  <c:v>5277.17</c:v>
                </c:pt>
                <c:pt idx="1189">
                  <c:v>5279.7</c:v>
                </c:pt>
                <c:pt idx="1190">
                  <c:v>5249.34</c:v>
                </c:pt>
                <c:pt idx="1191">
                  <c:v>5243.78</c:v>
                </c:pt>
                <c:pt idx="1192">
                  <c:v>5207.29</c:v>
                </c:pt>
                <c:pt idx="1193">
                  <c:v>5187.79</c:v>
                </c:pt>
                <c:pt idx="1194">
                  <c:v>5141.59</c:v>
                </c:pt>
                <c:pt idx="1195">
                  <c:v>5157.01</c:v>
                </c:pt>
                <c:pt idx="1196">
                  <c:v>5144.0200000000004</c:v>
                </c:pt>
                <c:pt idx="1197">
                  <c:v>5150.59</c:v>
                </c:pt>
                <c:pt idx="1198">
                  <c:v>5147.78</c:v>
                </c:pt>
                <c:pt idx="1199">
                  <c:v>5158.59</c:v>
                </c:pt>
                <c:pt idx="1200">
                  <c:v>5146.5</c:v>
                </c:pt>
                <c:pt idx="1201">
                  <c:v>5113.5600000000004</c:v>
                </c:pt>
                <c:pt idx="1202">
                  <c:v>5157.96</c:v>
                </c:pt>
                <c:pt idx="1203">
                  <c:v>5483.97</c:v>
                </c:pt>
                <c:pt idx="1204">
                  <c:v>6232.6</c:v>
                </c:pt>
                <c:pt idx="1205">
                  <c:v>6590.14</c:v>
                </c:pt>
                <c:pt idx="1206">
                  <c:v>6131.94</c:v>
                </c:pt>
                <c:pt idx="1207">
                  <c:v>5138.97</c:v>
                </c:pt>
                <c:pt idx="1208">
                  <c:v>4957.83</c:v>
                </c:pt>
                <c:pt idx="1209">
                  <c:v>4890.59</c:v>
                </c:pt>
                <c:pt idx="1210">
                  <c:v>5011.3</c:v>
                </c:pt>
                <c:pt idx="1211">
                  <c:v>5112.1099999999997</c:v>
                </c:pt>
                <c:pt idx="1212">
                  <c:v>5167.47</c:v>
                </c:pt>
                <c:pt idx="1213">
                  <c:v>5162.6499999999996</c:v>
                </c:pt>
                <c:pt idx="1214">
                  <c:v>5183.37</c:v>
                </c:pt>
                <c:pt idx="1215">
                  <c:v>5182.58</c:v>
                </c:pt>
                <c:pt idx="1216">
                  <c:v>5193.6899999999996</c:v>
                </c:pt>
                <c:pt idx="1217">
                  <c:v>5190.42</c:v>
                </c:pt>
                <c:pt idx="1218">
                  <c:v>5193.29</c:v>
                </c:pt>
                <c:pt idx="1219">
                  <c:v>5205.87</c:v>
                </c:pt>
                <c:pt idx="1220">
                  <c:v>5213.45</c:v>
                </c:pt>
                <c:pt idx="1221">
                  <c:v>5221.68</c:v>
                </c:pt>
                <c:pt idx="1222">
                  <c:v>5226.58</c:v>
                </c:pt>
                <c:pt idx="1223">
                  <c:v>5247.6</c:v>
                </c:pt>
                <c:pt idx="1224">
                  <c:v>5256.6</c:v>
                </c:pt>
                <c:pt idx="1225">
                  <c:v>5288.2</c:v>
                </c:pt>
                <c:pt idx="1226">
                  <c:v>5299.54</c:v>
                </c:pt>
                <c:pt idx="1227">
                  <c:v>5333.49</c:v>
                </c:pt>
                <c:pt idx="1228">
                  <c:v>5354.04</c:v>
                </c:pt>
                <c:pt idx="1229">
                  <c:v>5400.25</c:v>
                </c:pt>
                <c:pt idx="1230">
                  <c:v>5425.35</c:v>
                </c:pt>
                <c:pt idx="1231">
                  <c:v>5458.2</c:v>
                </c:pt>
                <c:pt idx="1232">
                  <c:v>5478.74</c:v>
                </c:pt>
                <c:pt idx="1233">
                  <c:v>5499.13</c:v>
                </c:pt>
                <c:pt idx="1234">
                  <c:v>5502.36</c:v>
                </c:pt>
                <c:pt idx="1235">
                  <c:v>5499.49</c:v>
                </c:pt>
                <c:pt idx="1236">
                  <c:v>5473.52</c:v>
                </c:pt>
                <c:pt idx="1237">
                  <c:v>5422.58</c:v>
                </c:pt>
                <c:pt idx="1238">
                  <c:v>5362.9</c:v>
                </c:pt>
                <c:pt idx="1239">
                  <c:v>5302.11</c:v>
                </c:pt>
                <c:pt idx="1240">
                  <c:v>5263.73</c:v>
                </c:pt>
                <c:pt idx="1241">
                  <c:v>5220.22</c:v>
                </c:pt>
                <c:pt idx="1242">
                  <c:v>5204.78</c:v>
                </c:pt>
                <c:pt idx="1243">
                  <c:v>5175.6099999999997</c:v>
                </c:pt>
                <c:pt idx="1244">
                  <c:v>5176.03</c:v>
                </c:pt>
                <c:pt idx="1245">
                  <c:v>5159.17</c:v>
                </c:pt>
                <c:pt idx="1246">
                  <c:v>5165.0200000000004</c:v>
                </c:pt>
                <c:pt idx="1247">
                  <c:v>5156.62</c:v>
                </c:pt>
                <c:pt idx="1248">
                  <c:v>5162.3900000000003</c:v>
                </c:pt>
                <c:pt idx="1249">
                  <c:v>5156.6000000000004</c:v>
                </c:pt>
                <c:pt idx="1250">
                  <c:v>5157.3</c:v>
                </c:pt>
                <c:pt idx="1251">
                  <c:v>5158.9399999999996</c:v>
                </c:pt>
                <c:pt idx="1252">
                  <c:v>5156.38</c:v>
                </c:pt>
                <c:pt idx="1253">
                  <c:v>5163.1400000000003</c:v>
                </c:pt>
                <c:pt idx="1254">
                  <c:v>5160.24</c:v>
                </c:pt>
                <c:pt idx="1255">
                  <c:v>5170.46</c:v>
                </c:pt>
                <c:pt idx="1256">
                  <c:v>5167.47</c:v>
                </c:pt>
                <c:pt idx="1257">
                  <c:v>5183.96</c:v>
                </c:pt>
                <c:pt idx="1258">
                  <c:v>5179.12</c:v>
                </c:pt>
                <c:pt idx="1259">
                  <c:v>5184.68</c:v>
                </c:pt>
                <c:pt idx="1260">
                  <c:v>5177.21</c:v>
                </c:pt>
                <c:pt idx="1261">
                  <c:v>5194.24</c:v>
                </c:pt>
                <c:pt idx="1262">
                  <c:v>5189.32</c:v>
                </c:pt>
                <c:pt idx="1263">
                  <c:v>5198.66</c:v>
                </c:pt>
                <c:pt idx="1264">
                  <c:v>5186.29</c:v>
                </c:pt>
                <c:pt idx="1265">
                  <c:v>5193.78</c:v>
                </c:pt>
                <c:pt idx="1266">
                  <c:v>5195.59</c:v>
                </c:pt>
                <c:pt idx="1267">
                  <c:v>5191.4399999999996</c:v>
                </c:pt>
                <c:pt idx="1268">
                  <c:v>5188.88</c:v>
                </c:pt>
                <c:pt idx="1269">
                  <c:v>5180.04</c:v>
                </c:pt>
                <c:pt idx="1270">
                  <c:v>5190.92</c:v>
                </c:pt>
                <c:pt idx="1271">
                  <c:v>5182.51</c:v>
                </c:pt>
                <c:pt idx="1272">
                  <c:v>5193.05</c:v>
                </c:pt>
                <c:pt idx="1273">
                  <c:v>5181.09</c:v>
                </c:pt>
                <c:pt idx="1274">
                  <c:v>5186.0600000000004</c:v>
                </c:pt>
                <c:pt idx="1275">
                  <c:v>5171.33</c:v>
                </c:pt>
                <c:pt idx="1276">
                  <c:v>5185.1499999999996</c:v>
                </c:pt>
                <c:pt idx="1277">
                  <c:v>5175.68</c:v>
                </c:pt>
                <c:pt idx="1278">
                  <c:v>5186.96</c:v>
                </c:pt>
                <c:pt idx="1279">
                  <c:v>5202.5</c:v>
                </c:pt>
                <c:pt idx="1280">
                  <c:v>5256.64</c:v>
                </c:pt>
                <c:pt idx="1281">
                  <c:v>5262.51</c:v>
                </c:pt>
                <c:pt idx="1282">
                  <c:v>5237.05</c:v>
                </c:pt>
                <c:pt idx="1283">
                  <c:v>5251.01</c:v>
                </c:pt>
                <c:pt idx="1284">
                  <c:v>5259.13</c:v>
                </c:pt>
                <c:pt idx="1285">
                  <c:v>5241.2</c:v>
                </c:pt>
                <c:pt idx="1286">
                  <c:v>5230.42</c:v>
                </c:pt>
                <c:pt idx="1287">
                  <c:v>5216.74</c:v>
                </c:pt>
                <c:pt idx="1288">
                  <c:v>5197.05</c:v>
                </c:pt>
                <c:pt idx="1289">
                  <c:v>5157.49</c:v>
                </c:pt>
                <c:pt idx="1290">
                  <c:v>5137.25</c:v>
                </c:pt>
                <c:pt idx="1291">
                  <c:v>5152.3</c:v>
                </c:pt>
                <c:pt idx="1292">
                  <c:v>5141.58</c:v>
                </c:pt>
                <c:pt idx="1293">
                  <c:v>5153.03</c:v>
                </c:pt>
                <c:pt idx="1294">
                  <c:v>5144.34</c:v>
                </c:pt>
                <c:pt idx="1295">
                  <c:v>5158.87</c:v>
                </c:pt>
                <c:pt idx="1296">
                  <c:v>5130.78</c:v>
                </c:pt>
                <c:pt idx="1297">
                  <c:v>5109.1099999999997</c:v>
                </c:pt>
                <c:pt idx="1298">
                  <c:v>5269.81</c:v>
                </c:pt>
                <c:pt idx="1299">
                  <c:v>5855.74</c:v>
                </c:pt>
                <c:pt idx="1300">
                  <c:v>6421.88</c:v>
                </c:pt>
                <c:pt idx="1301">
                  <c:v>6451.11</c:v>
                </c:pt>
                <c:pt idx="1302">
                  <c:v>5538.76</c:v>
                </c:pt>
                <c:pt idx="1303">
                  <c:v>5013</c:v>
                </c:pt>
                <c:pt idx="1304">
                  <c:v>4926.68</c:v>
                </c:pt>
                <c:pt idx="1305">
                  <c:v>4920.59</c:v>
                </c:pt>
                <c:pt idx="1306">
                  <c:v>5066.2</c:v>
                </c:pt>
                <c:pt idx="1307">
                  <c:v>5151.03</c:v>
                </c:pt>
                <c:pt idx="1308">
                  <c:v>5182.1400000000003</c:v>
                </c:pt>
                <c:pt idx="1309">
                  <c:v>5178.76</c:v>
                </c:pt>
                <c:pt idx="1310">
                  <c:v>5197</c:v>
                </c:pt>
                <c:pt idx="1311">
                  <c:v>5196.21</c:v>
                </c:pt>
                <c:pt idx="1312">
                  <c:v>5212.8599999999997</c:v>
                </c:pt>
                <c:pt idx="1313">
                  <c:v>5213.71</c:v>
                </c:pt>
                <c:pt idx="1314">
                  <c:v>5220.9399999999996</c:v>
                </c:pt>
                <c:pt idx="1315">
                  <c:v>5227.6899999999996</c:v>
                </c:pt>
                <c:pt idx="1316">
                  <c:v>5233.8</c:v>
                </c:pt>
                <c:pt idx="1317">
                  <c:v>5251.36</c:v>
                </c:pt>
                <c:pt idx="1318">
                  <c:v>5262.87</c:v>
                </c:pt>
                <c:pt idx="1319">
                  <c:v>5285.8</c:v>
                </c:pt>
                <c:pt idx="1320">
                  <c:v>5291.22</c:v>
                </c:pt>
                <c:pt idx="1321">
                  <c:v>5317.54</c:v>
                </c:pt>
                <c:pt idx="1322">
                  <c:v>5335.06</c:v>
                </c:pt>
                <c:pt idx="1323">
                  <c:v>5378.1</c:v>
                </c:pt>
                <c:pt idx="1324">
                  <c:v>5394.14</c:v>
                </c:pt>
                <c:pt idx="1325">
                  <c:v>5438.96</c:v>
                </c:pt>
                <c:pt idx="1326">
                  <c:v>5460.61</c:v>
                </c:pt>
                <c:pt idx="1327">
                  <c:v>5492.04</c:v>
                </c:pt>
                <c:pt idx="1328">
                  <c:v>5496.7</c:v>
                </c:pt>
                <c:pt idx="1329">
                  <c:v>5522.65</c:v>
                </c:pt>
                <c:pt idx="1330">
                  <c:v>5516.69</c:v>
                </c:pt>
                <c:pt idx="1331">
                  <c:v>5503.7</c:v>
                </c:pt>
                <c:pt idx="1332">
                  <c:v>5467.58</c:v>
                </c:pt>
                <c:pt idx="1333">
                  <c:v>5414.94</c:v>
                </c:pt>
                <c:pt idx="1334">
                  <c:v>5364.94</c:v>
                </c:pt>
                <c:pt idx="1335">
                  <c:v>5302.83</c:v>
                </c:pt>
                <c:pt idx="1336">
                  <c:v>5266.81</c:v>
                </c:pt>
                <c:pt idx="1337">
                  <c:v>5215.8500000000004</c:v>
                </c:pt>
                <c:pt idx="1338">
                  <c:v>5204.4399999999996</c:v>
                </c:pt>
                <c:pt idx="1339">
                  <c:v>5174.5</c:v>
                </c:pt>
                <c:pt idx="1340">
                  <c:v>5173.4799999999996</c:v>
                </c:pt>
                <c:pt idx="1341">
                  <c:v>5161.05</c:v>
                </c:pt>
                <c:pt idx="1342">
                  <c:v>5168.1499999999996</c:v>
                </c:pt>
                <c:pt idx="1343">
                  <c:v>5157.4799999999996</c:v>
                </c:pt>
                <c:pt idx="1344">
                  <c:v>5168.04</c:v>
                </c:pt>
                <c:pt idx="1345">
                  <c:v>5159.38</c:v>
                </c:pt>
                <c:pt idx="1346">
                  <c:v>5172.2</c:v>
                </c:pt>
                <c:pt idx="1347">
                  <c:v>5173.46</c:v>
                </c:pt>
                <c:pt idx="1348">
                  <c:v>5174.76</c:v>
                </c:pt>
                <c:pt idx="1349">
                  <c:v>5177.9399999999996</c:v>
                </c:pt>
                <c:pt idx="1350">
                  <c:v>5176.34</c:v>
                </c:pt>
                <c:pt idx="1351">
                  <c:v>5186.7</c:v>
                </c:pt>
                <c:pt idx="1352">
                  <c:v>5182.21</c:v>
                </c:pt>
                <c:pt idx="1353">
                  <c:v>5195.5600000000004</c:v>
                </c:pt>
                <c:pt idx="1354">
                  <c:v>5184.04</c:v>
                </c:pt>
                <c:pt idx="1355">
                  <c:v>5202.1400000000003</c:v>
                </c:pt>
                <c:pt idx="1356">
                  <c:v>5187.42</c:v>
                </c:pt>
                <c:pt idx="1357">
                  <c:v>5201.0600000000004</c:v>
                </c:pt>
                <c:pt idx="1358">
                  <c:v>5193.21</c:v>
                </c:pt>
                <c:pt idx="1359">
                  <c:v>5201.4799999999996</c:v>
                </c:pt>
                <c:pt idx="1360">
                  <c:v>5194.58</c:v>
                </c:pt>
                <c:pt idx="1361">
                  <c:v>5198.6400000000003</c:v>
                </c:pt>
                <c:pt idx="1362">
                  <c:v>5191.9399999999996</c:v>
                </c:pt>
                <c:pt idx="1363">
                  <c:v>5194.6899999999996</c:v>
                </c:pt>
                <c:pt idx="1364">
                  <c:v>5189.8999999999996</c:v>
                </c:pt>
                <c:pt idx="1365">
                  <c:v>5185.92</c:v>
                </c:pt>
                <c:pt idx="1366">
                  <c:v>5189.83</c:v>
                </c:pt>
                <c:pt idx="1367">
                  <c:v>5183.59</c:v>
                </c:pt>
                <c:pt idx="1368">
                  <c:v>5188.25</c:v>
                </c:pt>
                <c:pt idx="1369">
                  <c:v>5177.29</c:v>
                </c:pt>
                <c:pt idx="1370">
                  <c:v>5182.91</c:v>
                </c:pt>
                <c:pt idx="1371">
                  <c:v>5173.3999999999996</c:v>
                </c:pt>
                <c:pt idx="1372">
                  <c:v>5186.24</c:v>
                </c:pt>
                <c:pt idx="1373">
                  <c:v>5177.47</c:v>
                </c:pt>
                <c:pt idx="1374">
                  <c:v>5181.6000000000004</c:v>
                </c:pt>
                <c:pt idx="1375">
                  <c:v>5173.22</c:v>
                </c:pt>
                <c:pt idx="1376">
                  <c:v>5210.97</c:v>
                </c:pt>
                <c:pt idx="1377">
                  <c:v>5252.42</c:v>
                </c:pt>
                <c:pt idx="1378">
                  <c:v>5262.84</c:v>
                </c:pt>
                <c:pt idx="1379">
                  <c:v>5236.8</c:v>
                </c:pt>
                <c:pt idx="1380">
                  <c:v>5252.8</c:v>
                </c:pt>
                <c:pt idx="1381">
                  <c:v>5269.3</c:v>
                </c:pt>
                <c:pt idx="1382">
                  <c:v>5237.58</c:v>
                </c:pt>
                <c:pt idx="1383">
                  <c:v>5238.38</c:v>
                </c:pt>
                <c:pt idx="1384">
                  <c:v>5210.04</c:v>
                </c:pt>
                <c:pt idx="1385">
                  <c:v>5205.78</c:v>
                </c:pt>
                <c:pt idx="1386">
                  <c:v>5146.84</c:v>
                </c:pt>
                <c:pt idx="1387">
                  <c:v>5151</c:v>
                </c:pt>
                <c:pt idx="1388">
                  <c:v>5138.0200000000004</c:v>
                </c:pt>
                <c:pt idx="1389">
                  <c:v>5148.03</c:v>
                </c:pt>
                <c:pt idx="1390">
                  <c:v>5140.34</c:v>
                </c:pt>
                <c:pt idx="1391">
                  <c:v>5155.55</c:v>
                </c:pt>
                <c:pt idx="1392">
                  <c:v>5146.1499999999996</c:v>
                </c:pt>
                <c:pt idx="1393">
                  <c:v>5130.1000000000004</c:v>
                </c:pt>
                <c:pt idx="1394">
                  <c:v>5100.68</c:v>
                </c:pt>
                <c:pt idx="1395">
                  <c:v>5277.74</c:v>
                </c:pt>
                <c:pt idx="1396">
                  <c:v>5884.52</c:v>
                </c:pt>
                <c:pt idx="1397">
                  <c:v>6420.74</c:v>
                </c:pt>
                <c:pt idx="1398">
                  <c:v>6400.78</c:v>
                </c:pt>
                <c:pt idx="1399">
                  <c:v>5448.37</c:v>
                </c:pt>
                <c:pt idx="1400">
                  <c:v>5016.92</c:v>
                </c:pt>
                <c:pt idx="1401">
                  <c:v>4898.8599999999997</c:v>
                </c:pt>
                <c:pt idx="1402">
                  <c:v>4922.63</c:v>
                </c:pt>
                <c:pt idx="1403">
                  <c:v>5052.1400000000003</c:v>
                </c:pt>
                <c:pt idx="1404">
                  <c:v>5158.3999999999996</c:v>
                </c:pt>
                <c:pt idx="1405">
                  <c:v>5171.8599999999997</c:v>
                </c:pt>
                <c:pt idx="1406">
                  <c:v>5188.03</c:v>
                </c:pt>
                <c:pt idx="1407">
                  <c:v>5184.43</c:v>
                </c:pt>
                <c:pt idx="1408">
                  <c:v>5201.5</c:v>
                </c:pt>
                <c:pt idx="1409">
                  <c:v>5198.29</c:v>
                </c:pt>
                <c:pt idx="1410">
                  <c:v>5211.66</c:v>
                </c:pt>
                <c:pt idx="1411">
                  <c:v>5219.46</c:v>
                </c:pt>
                <c:pt idx="1412">
                  <c:v>5230.79</c:v>
                </c:pt>
                <c:pt idx="1413">
                  <c:v>5237.04</c:v>
                </c:pt>
                <c:pt idx="1414">
                  <c:v>5246.76</c:v>
                </c:pt>
                <c:pt idx="1415">
                  <c:v>5260.6</c:v>
                </c:pt>
                <c:pt idx="1416">
                  <c:v>5268.83</c:v>
                </c:pt>
                <c:pt idx="1417">
                  <c:v>5296.2</c:v>
                </c:pt>
                <c:pt idx="1418">
                  <c:v>5311.36</c:v>
                </c:pt>
                <c:pt idx="1419">
                  <c:v>5347.48</c:v>
                </c:pt>
                <c:pt idx="1420">
                  <c:v>5364.62</c:v>
                </c:pt>
                <c:pt idx="1421">
                  <c:v>5404.67</c:v>
                </c:pt>
                <c:pt idx="1422">
                  <c:v>5431.79</c:v>
                </c:pt>
                <c:pt idx="1423">
                  <c:v>5469.46</c:v>
                </c:pt>
                <c:pt idx="1424">
                  <c:v>5482.5</c:v>
                </c:pt>
                <c:pt idx="1425">
                  <c:v>5498.85</c:v>
                </c:pt>
                <c:pt idx="1426">
                  <c:v>5512.08</c:v>
                </c:pt>
                <c:pt idx="1427">
                  <c:v>5518.55</c:v>
                </c:pt>
                <c:pt idx="1428">
                  <c:v>5505.45</c:v>
                </c:pt>
                <c:pt idx="1429">
                  <c:v>5471.5</c:v>
                </c:pt>
                <c:pt idx="1430">
                  <c:v>5423.81</c:v>
                </c:pt>
                <c:pt idx="1431">
                  <c:v>5365.51</c:v>
                </c:pt>
                <c:pt idx="1432">
                  <c:v>5319.75</c:v>
                </c:pt>
                <c:pt idx="1433">
                  <c:v>5268.19</c:v>
                </c:pt>
                <c:pt idx="1434">
                  <c:v>5244.44</c:v>
                </c:pt>
                <c:pt idx="1435">
                  <c:v>5208.7700000000004</c:v>
                </c:pt>
                <c:pt idx="1436">
                  <c:v>5206.4799999999996</c:v>
                </c:pt>
                <c:pt idx="1437">
                  <c:v>5184.92</c:v>
                </c:pt>
                <c:pt idx="1438">
                  <c:v>5192.05</c:v>
                </c:pt>
                <c:pt idx="1439">
                  <c:v>5181.67</c:v>
                </c:pt>
                <c:pt idx="1440">
                  <c:v>5182.84</c:v>
                </c:pt>
                <c:pt idx="1441">
                  <c:v>5171.82</c:v>
                </c:pt>
                <c:pt idx="1442">
                  <c:v>5180.13</c:v>
                </c:pt>
                <c:pt idx="1443">
                  <c:v>5180.3599999999997</c:v>
                </c:pt>
                <c:pt idx="1444">
                  <c:v>5187.55</c:v>
                </c:pt>
                <c:pt idx="1445">
                  <c:v>5188.78</c:v>
                </c:pt>
                <c:pt idx="1446">
                  <c:v>5186.6000000000004</c:v>
                </c:pt>
                <c:pt idx="1447">
                  <c:v>5198.9799999999996</c:v>
                </c:pt>
                <c:pt idx="1448">
                  <c:v>5192.96</c:v>
                </c:pt>
                <c:pt idx="1449">
                  <c:v>5202.59</c:v>
                </c:pt>
                <c:pt idx="1450">
                  <c:v>5194.32</c:v>
                </c:pt>
                <c:pt idx="1451">
                  <c:v>5211.13</c:v>
                </c:pt>
                <c:pt idx="1452">
                  <c:v>5199.3999999999996</c:v>
                </c:pt>
                <c:pt idx="1453">
                  <c:v>5211.9799999999996</c:v>
                </c:pt>
                <c:pt idx="1454">
                  <c:v>5200.43</c:v>
                </c:pt>
                <c:pt idx="1455">
                  <c:v>5207.46</c:v>
                </c:pt>
                <c:pt idx="1456">
                  <c:v>5194.84</c:v>
                </c:pt>
                <c:pt idx="1457">
                  <c:v>5201.17</c:v>
                </c:pt>
                <c:pt idx="1458">
                  <c:v>5203.96</c:v>
                </c:pt>
                <c:pt idx="1459">
                  <c:v>5208.76</c:v>
                </c:pt>
                <c:pt idx="1460">
                  <c:v>5200.5600000000004</c:v>
                </c:pt>
                <c:pt idx="1461">
                  <c:v>5202.2700000000004</c:v>
                </c:pt>
                <c:pt idx="1462">
                  <c:v>5206.01</c:v>
                </c:pt>
                <c:pt idx="1463">
                  <c:v>5197.21</c:v>
                </c:pt>
                <c:pt idx="1464">
                  <c:v>5201.53</c:v>
                </c:pt>
                <c:pt idx="1465">
                  <c:v>5193.01</c:v>
                </c:pt>
                <c:pt idx="1466">
                  <c:v>5200.16</c:v>
                </c:pt>
                <c:pt idx="1467">
                  <c:v>5186.26</c:v>
                </c:pt>
                <c:pt idx="1468">
                  <c:v>5199.58</c:v>
                </c:pt>
                <c:pt idx="1469">
                  <c:v>5185.72</c:v>
                </c:pt>
                <c:pt idx="1470">
                  <c:v>5201.68</c:v>
                </c:pt>
                <c:pt idx="1471">
                  <c:v>5212.32</c:v>
                </c:pt>
                <c:pt idx="1472">
                  <c:v>5271.83</c:v>
                </c:pt>
                <c:pt idx="1473">
                  <c:v>5276.89</c:v>
                </c:pt>
                <c:pt idx="1474">
                  <c:v>5254.82</c:v>
                </c:pt>
                <c:pt idx="1475">
                  <c:v>5254.69</c:v>
                </c:pt>
                <c:pt idx="1476">
                  <c:v>5277.67</c:v>
                </c:pt>
                <c:pt idx="1477">
                  <c:v>5259.48</c:v>
                </c:pt>
                <c:pt idx="1478">
                  <c:v>5246.52</c:v>
                </c:pt>
                <c:pt idx="1479">
                  <c:v>5224.1499999999996</c:v>
                </c:pt>
                <c:pt idx="1480">
                  <c:v>5208.3</c:v>
                </c:pt>
                <c:pt idx="1481">
                  <c:v>5168.1899999999996</c:v>
                </c:pt>
                <c:pt idx="1482">
                  <c:v>5150.24</c:v>
                </c:pt>
                <c:pt idx="1483">
                  <c:v>5160.9799999999996</c:v>
                </c:pt>
                <c:pt idx="1484">
                  <c:v>5151.13</c:v>
                </c:pt>
                <c:pt idx="1485">
                  <c:v>5165.3100000000004</c:v>
                </c:pt>
                <c:pt idx="1486">
                  <c:v>5164.3500000000004</c:v>
                </c:pt>
                <c:pt idx="1487">
                  <c:v>5174.54</c:v>
                </c:pt>
                <c:pt idx="1488">
                  <c:v>5146.24</c:v>
                </c:pt>
                <c:pt idx="1489">
                  <c:v>5126.46</c:v>
                </c:pt>
                <c:pt idx="1490">
                  <c:v>5281.51</c:v>
                </c:pt>
                <c:pt idx="1491">
                  <c:v>5848.53</c:v>
                </c:pt>
                <c:pt idx="1492">
                  <c:v>6393.32</c:v>
                </c:pt>
                <c:pt idx="1493">
                  <c:v>6417.67</c:v>
                </c:pt>
                <c:pt idx="1494">
                  <c:v>5492.06</c:v>
                </c:pt>
                <c:pt idx="1495">
                  <c:v>5014.8999999999996</c:v>
                </c:pt>
                <c:pt idx="1496">
                  <c:v>4928.83</c:v>
                </c:pt>
                <c:pt idx="1497">
                  <c:v>4931.63</c:v>
                </c:pt>
                <c:pt idx="1498">
                  <c:v>5079.87</c:v>
                </c:pt>
                <c:pt idx="1499">
                  <c:v>5160.2700000000004</c:v>
                </c:pt>
                <c:pt idx="1500">
                  <c:v>5195.41</c:v>
                </c:pt>
                <c:pt idx="1501">
                  <c:v>5195.26</c:v>
                </c:pt>
                <c:pt idx="1502">
                  <c:v>5213.71</c:v>
                </c:pt>
                <c:pt idx="1503">
                  <c:v>5210.63</c:v>
                </c:pt>
                <c:pt idx="1504">
                  <c:v>5226.6000000000004</c:v>
                </c:pt>
                <c:pt idx="1505">
                  <c:v>5226.0600000000004</c:v>
                </c:pt>
                <c:pt idx="1506">
                  <c:v>5240.93</c:v>
                </c:pt>
                <c:pt idx="1507">
                  <c:v>5244.2</c:v>
                </c:pt>
                <c:pt idx="1508">
                  <c:v>5258.59</c:v>
                </c:pt>
                <c:pt idx="1509">
                  <c:v>5270.72</c:v>
                </c:pt>
                <c:pt idx="1510">
                  <c:v>5281.96</c:v>
                </c:pt>
                <c:pt idx="1511">
                  <c:v>5304.46</c:v>
                </c:pt>
                <c:pt idx="1512">
                  <c:v>5316.33</c:v>
                </c:pt>
                <c:pt idx="1513">
                  <c:v>5346.08</c:v>
                </c:pt>
                <c:pt idx="1514">
                  <c:v>5360.15</c:v>
                </c:pt>
                <c:pt idx="1515">
                  <c:v>5399.9</c:v>
                </c:pt>
                <c:pt idx="1516">
                  <c:v>5419.17</c:v>
                </c:pt>
                <c:pt idx="1517">
                  <c:v>5463.1</c:v>
                </c:pt>
                <c:pt idx="1518">
                  <c:v>5478.56</c:v>
                </c:pt>
                <c:pt idx="1519">
                  <c:v>5507.5</c:v>
                </c:pt>
                <c:pt idx="1520">
                  <c:v>5513.22</c:v>
                </c:pt>
                <c:pt idx="1521">
                  <c:v>5528.72</c:v>
                </c:pt>
                <c:pt idx="1522">
                  <c:v>5525.09</c:v>
                </c:pt>
                <c:pt idx="1523">
                  <c:v>5523.19</c:v>
                </c:pt>
                <c:pt idx="1524">
                  <c:v>5493.88</c:v>
                </c:pt>
                <c:pt idx="1525">
                  <c:v>5451.59</c:v>
                </c:pt>
                <c:pt idx="1526">
                  <c:v>5400.72</c:v>
                </c:pt>
                <c:pt idx="1527">
                  <c:v>5349.47</c:v>
                </c:pt>
                <c:pt idx="1528">
                  <c:v>5312.84</c:v>
                </c:pt>
                <c:pt idx="1529">
                  <c:v>5274.46</c:v>
                </c:pt>
                <c:pt idx="1530">
                  <c:v>5264.83</c:v>
                </c:pt>
                <c:pt idx="1531">
                  <c:v>5241.38</c:v>
                </c:pt>
                <c:pt idx="1532">
                  <c:v>5244.9</c:v>
                </c:pt>
                <c:pt idx="1533">
                  <c:v>5226.7299999999996</c:v>
                </c:pt>
                <c:pt idx="1534">
                  <c:v>5237.53</c:v>
                </c:pt>
                <c:pt idx="1535">
                  <c:v>5227.58</c:v>
                </c:pt>
                <c:pt idx="1536">
                  <c:v>5236.29</c:v>
                </c:pt>
                <c:pt idx="1537">
                  <c:v>5230.84</c:v>
                </c:pt>
                <c:pt idx="1538">
                  <c:v>5243.82</c:v>
                </c:pt>
                <c:pt idx="1539">
                  <c:v>5237.63</c:v>
                </c:pt>
                <c:pt idx="1540">
                  <c:v>5246.84</c:v>
                </c:pt>
                <c:pt idx="1541">
                  <c:v>5250.85</c:v>
                </c:pt>
                <c:pt idx="1542">
                  <c:v>5252.59</c:v>
                </c:pt>
                <c:pt idx="1543">
                  <c:v>5258.13</c:v>
                </c:pt>
                <c:pt idx="1544">
                  <c:v>5259.69</c:v>
                </c:pt>
                <c:pt idx="1545">
                  <c:v>5274.91</c:v>
                </c:pt>
                <c:pt idx="1546">
                  <c:v>5263.12</c:v>
                </c:pt>
                <c:pt idx="1547">
                  <c:v>5279.65</c:v>
                </c:pt>
                <c:pt idx="1548">
                  <c:v>5274.18</c:v>
                </c:pt>
                <c:pt idx="1549">
                  <c:v>5286.65</c:v>
                </c:pt>
                <c:pt idx="1550">
                  <c:v>5275.27</c:v>
                </c:pt>
                <c:pt idx="1551">
                  <c:v>5286.82</c:v>
                </c:pt>
                <c:pt idx="1552">
                  <c:v>5273.43</c:v>
                </c:pt>
                <c:pt idx="1553">
                  <c:v>5284.7</c:v>
                </c:pt>
                <c:pt idx="1554">
                  <c:v>5281.04</c:v>
                </c:pt>
                <c:pt idx="1555">
                  <c:v>5283.63</c:v>
                </c:pt>
                <c:pt idx="1556">
                  <c:v>5273.78</c:v>
                </c:pt>
                <c:pt idx="1557">
                  <c:v>5271.37</c:v>
                </c:pt>
                <c:pt idx="1558">
                  <c:v>5270.04</c:v>
                </c:pt>
                <c:pt idx="1559">
                  <c:v>5271.32</c:v>
                </c:pt>
                <c:pt idx="1560">
                  <c:v>5279.1</c:v>
                </c:pt>
                <c:pt idx="1561">
                  <c:v>5270.74</c:v>
                </c:pt>
                <c:pt idx="1562">
                  <c:v>5281.58</c:v>
                </c:pt>
                <c:pt idx="1563">
                  <c:v>5283.07</c:v>
                </c:pt>
                <c:pt idx="1564">
                  <c:v>5320.19</c:v>
                </c:pt>
                <c:pt idx="1565">
                  <c:v>5353.62</c:v>
                </c:pt>
                <c:pt idx="1566">
                  <c:v>5379.17</c:v>
                </c:pt>
                <c:pt idx="1567">
                  <c:v>5332.85</c:v>
                </c:pt>
                <c:pt idx="1568">
                  <c:v>5359.74</c:v>
                </c:pt>
                <c:pt idx="1569">
                  <c:v>5371.08</c:v>
                </c:pt>
                <c:pt idx="1570">
                  <c:v>5362.19</c:v>
                </c:pt>
                <c:pt idx="1571">
                  <c:v>5351.97</c:v>
                </c:pt>
                <c:pt idx="1572">
                  <c:v>5329.09</c:v>
                </c:pt>
                <c:pt idx="1573">
                  <c:v>5315.68</c:v>
                </c:pt>
                <c:pt idx="1574">
                  <c:v>5262.21</c:v>
                </c:pt>
                <c:pt idx="1575">
                  <c:v>5267.29</c:v>
                </c:pt>
                <c:pt idx="1576">
                  <c:v>5266.84</c:v>
                </c:pt>
                <c:pt idx="1577">
                  <c:v>5277.2</c:v>
                </c:pt>
                <c:pt idx="1578">
                  <c:v>5272.82</c:v>
                </c:pt>
                <c:pt idx="1579">
                  <c:v>5280.79</c:v>
                </c:pt>
                <c:pt idx="1580">
                  <c:v>5263.25</c:v>
                </c:pt>
                <c:pt idx="1581">
                  <c:v>5249.12</c:v>
                </c:pt>
                <c:pt idx="1582">
                  <c:v>5229.0600000000004</c:v>
                </c:pt>
                <c:pt idx="1583">
                  <c:v>5456.77</c:v>
                </c:pt>
                <c:pt idx="1584">
                  <c:v>6080.25</c:v>
                </c:pt>
                <c:pt idx="1585">
                  <c:v>6566.28</c:v>
                </c:pt>
                <c:pt idx="1586">
                  <c:v>6412.91</c:v>
                </c:pt>
                <c:pt idx="1587">
                  <c:v>5461.89</c:v>
                </c:pt>
                <c:pt idx="1588">
                  <c:v>5146.9399999999996</c:v>
                </c:pt>
                <c:pt idx="1589">
                  <c:v>5038.43</c:v>
                </c:pt>
                <c:pt idx="1590">
                  <c:v>5087.01</c:v>
                </c:pt>
                <c:pt idx="1591">
                  <c:v>5220.37</c:v>
                </c:pt>
                <c:pt idx="1592">
                  <c:v>5309.52</c:v>
                </c:pt>
                <c:pt idx="1593">
                  <c:v>5320.25</c:v>
                </c:pt>
                <c:pt idx="1594">
                  <c:v>5347.5</c:v>
                </c:pt>
                <c:pt idx="1595">
                  <c:v>5342.35</c:v>
                </c:pt>
                <c:pt idx="1596">
                  <c:v>5371.15</c:v>
                </c:pt>
                <c:pt idx="1597">
                  <c:v>5367.86</c:v>
                </c:pt>
                <c:pt idx="1598">
                  <c:v>5387.43</c:v>
                </c:pt>
                <c:pt idx="1599">
                  <c:v>5385.21</c:v>
                </c:pt>
                <c:pt idx="1600">
                  <c:v>5404.89</c:v>
                </c:pt>
                <c:pt idx="1601">
                  <c:v>5410.58</c:v>
                </c:pt>
                <c:pt idx="1602">
                  <c:v>5430.01</c:v>
                </c:pt>
                <c:pt idx="1603">
                  <c:v>5447.66</c:v>
                </c:pt>
                <c:pt idx="1604">
                  <c:v>5478.03</c:v>
                </c:pt>
                <c:pt idx="1605">
                  <c:v>5494.64</c:v>
                </c:pt>
                <c:pt idx="1606">
                  <c:v>5515.13</c:v>
                </c:pt>
                <c:pt idx="1607">
                  <c:v>5549.91</c:v>
                </c:pt>
                <c:pt idx="1608">
                  <c:v>5567.05</c:v>
                </c:pt>
                <c:pt idx="1609">
                  <c:v>5607.93</c:v>
                </c:pt>
                <c:pt idx="1610">
                  <c:v>5631.63</c:v>
                </c:pt>
                <c:pt idx="1611">
                  <c:v>5677.02</c:v>
                </c:pt>
                <c:pt idx="1612">
                  <c:v>5687.8</c:v>
                </c:pt>
                <c:pt idx="1613">
                  <c:v>5715.92</c:v>
                </c:pt>
                <c:pt idx="1614">
                  <c:v>5711.53</c:v>
                </c:pt>
                <c:pt idx="1615">
                  <c:v>5726.16</c:v>
                </c:pt>
                <c:pt idx="1616">
                  <c:v>5704.92</c:v>
                </c:pt>
                <c:pt idx="1617">
                  <c:v>5690.81</c:v>
                </c:pt>
                <c:pt idx="1618">
                  <c:v>5632.8</c:v>
                </c:pt>
                <c:pt idx="1619">
                  <c:v>5592.89</c:v>
                </c:pt>
                <c:pt idx="1620">
                  <c:v>5544.18</c:v>
                </c:pt>
                <c:pt idx="1621">
                  <c:v>5503.9</c:v>
                </c:pt>
                <c:pt idx="1622">
                  <c:v>5486.04</c:v>
                </c:pt>
                <c:pt idx="1623">
                  <c:v>5451.53</c:v>
                </c:pt>
                <c:pt idx="1624">
                  <c:v>5449.8</c:v>
                </c:pt>
                <c:pt idx="1625">
                  <c:v>5437.66</c:v>
                </c:pt>
                <c:pt idx="1626">
                  <c:v>5444.7</c:v>
                </c:pt>
                <c:pt idx="1627">
                  <c:v>5430.81</c:v>
                </c:pt>
                <c:pt idx="1628">
                  <c:v>5444.93</c:v>
                </c:pt>
                <c:pt idx="1629">
                  <c:v>5434.75</c:v>
                </c:pt>
                <c:pt idx="1630">
                  <c:v>5454.52</c:v>
                </c:pt>
                <c:pt idx="1631">
                  <c:v>5434.65</c:v>
                </c:pt>
                <c:pt idx="1632">
                  <c:v>5455.16</c:v>
                </c:pt>
                <c:pt idx="1633">
                  <c:v>5449.96</c:v>
                </c:pt>
                <c:pt idx="1634">
                  <c:v>5466.16</c:v>
                </c:pt>
                <c:pt idx="1635">
                  <c:v>5460.49</c:v>
                </c:pt>
                <c:pt idx="1636">
                  <c:v>5472.28</c:v>
                </c:pt>
                <c:pt idx="1637">
                  <c:v>5466.35</c:v>
                </c:pt>
                <c:pt idx="1638">
                  <c:v>5462.08</c:v>
                </c:pt>
                <c:pt idx="1639">
                  <c:v>5472.51</c:v>
                </c:pt>
                <c:pt idx="1640">
                  <c:v>5473.91</c:v>
                </c:pt>
                <c:pt idx="1641">
                  <c:v>5473.91</c:v>
                </c:pt>
                <c:pt idx="1642">
                  <c:v>5478.35</c:v>
                </c:pt>
                <c:pt idx="1643">
                  <c:v>5474.85</c:v>
                </c:pt>
                <c:pt idx="1644">
                  <c:v>5454.53</c:v>
                </c:pt>
                <c:pt idx="1645">
                  <c:v>5466.15</c:v>
                </c:pt>
                <c:pt idx="1646">
                  <c:v>5456.01</c:v>
                </c:pt>
                <c:pt idx="1647">
                  <c:v>5466.75</c:v>
                </c:pt>
                <c:pt idx="1648">
                  <c:v>5452.29</c:v>
                </c:pt>
                <c:pt idx="1649">
                  <c:v>5461.72</c:v>
                </c:pt>
                <c:pt idx="1650">
                  <c:v>5449.35</c:v>
                </c:pt>
                <c:pt idx="1651">
                  <c:v>5445.64</c:v>
                </c:pt>
                <c:pt idx="1652">
                  <c:v>5446.4</c:v>
                </c:pt>
                <c:pt idx="1653">
                  <c:v>5459.16</c:v>
                </c:pt>
                <c:pt idx="1654">
                  <c:v>5484.78</c:v>
                </c:pt>
                <c:pt idx="1655">
                  <c:v>5514.36</c:v>
                </c:pt>
                <c:pt idx="1656">
                  <c:v>5523.67</c:v>
                </c:pt>
                <c:pt idx="1657">
                  <c:v>5474.85</c:v>
                </c:pt>
                <c:pt idx="1658">
                  <c:v>5519.51</c:v>
                </c:pt>
                <c:pt idx="1659">
                  <c:v>5514.36</c:v>
                </c:pt>
                <c:pt idx="1660">
                  <c:v>5498.47</c:v>
                </c:pt>
                <c:pt idx="1661">
                  <c:v>5478.38</c:v>
                </c:pt>
                <c:pt idx="1662">
                  <c:v>5463.66</c:v>
                </c:pt>
                <c:pt idx="1663">
                  <c:v>5420.71</c:v>
                </c:pt>
                <c:pt idx="1664">
                  <c:v>5386.56</c:v>
                </c:pt>
                <c:pt idx="1665">
                  <c:v>5380.1</c:v>
                </c:pt>
                <c:pt idx="1666">
                  <c:v>5385.82</c:v>
                </c:pt>
                <c:pt idx="1667">
                  <c:v>5373.66</c:v>
                </c:pt>
                <c:pt idx="1668">
                  <c:v>5375.38</c:v>
                </c:pt>
                <c:pt idx="1669">
                  <c:v>5372.44</c:v>
                </c:pt>
                <c:pt idx="1670">
                  <c:v>5378.7</c:v>
                </c:pt>
                <c:pt idx="1671">
                  <c:v>5355.24</c:v>
                </c:pt>
                <c:pt idx="1672">
                  <c:v>5386.29</c:v>
                </c:pt>
                <c:pt idx="1673">
                  <c:v>5678.01</c:v>
                </c:pt>
                <c:pt idx="1674">
                  <c:v>6326.75</c:v>
                </c:pt>
                <c:pt idx="1675">
                  <c:v>6703.38</c:v>
                </c:pt>
                <c:pt idx="1676">
                  <c:v>6277.12</c:v>
                </c:pt>
                <c:pt idx="1677">
                  <c:v>5390.74</c:v>
                </c:pt>
                <c:pt idx="1678">
                  <c:v>5188.8</c:v>
                </c:pt>
                <c:pt idx="1679">
                  <c:v>5098.24</c:v>
                </c:pt>
                <c:pt idx="1680">
                  <c:v>5179.88</c:v>
                </c:pt>
                <c:pt idx="1681">
                  <c:v>5326.67</c:v>
                </c:pt>
                <c:pt idx="1682">
                  <c:v>5388.64</c:v>
                </c:pt>
                <c:pt idx="1683">
                  <c:v>5417.05</c:v>
                </c:pt>
                <c:pt idx="1684">
                  <c:v>5417.75</c:v>
                </c:pt>
                <c:pt idx="1685">
                  <c:v>5417.51</c:v>
                </c:pt>
                <c:pt idx="1686">
                  <c:v>5431.15</c:v>
                </c:pt>
                <c:pt idx="1687">
                  <c:v>5445.41</c:v>
                </c:pt>
                <c:pt idx="1688">
                  <c:v>5459.1</c:v>
                </c:pt>
                <c:pt idx="1689">
                  <c:v>5450.48</c:v>
                </c:pt>
                <c:pt idx="1690">
                  <c:v>5471.99</c:v>
                </c:pt>
                <c:pt idx="1691">
                  <c:v>5471.87</c:v>
                </c:pt>
                <c:pt idx="1692">
                  <c:v>5502.07</c:v>
                </c:pt>
                <c:pt idx="1693">
                  <c:v>5497.37</c:v>
                </c:pt>
                <c:pt idx="1694">
                  <c:v>5537.36</c:v>
                </c:pt>
                <c:pt idx="1695">
                  <c:v>5551.31</c:v>
                </c:pt>
                <c:pt idx="1696">
                  <c:v>5589.51</c:v>
                </c:pt>
                <c:pt idx="1697">
                  <c:v>5601.09</c:v>
                </c:pt>
                <c:pt idx="1698">
                  <c:v>5650.33</c:v>
                </c:pt>
                <c:pt idx="1699">
                  <c:v>5663.14</c:v>
                </c:pt>
                <c:pt idx="1700">
                  <c:v>5695.77</c:v>
                </c:pt>
                <c:pt idx="1701">
                  <c:v>5721.55</c:v>
                </c:pt>
                <c:pt idx="1702">
                  <c:v>5747.58</c:v>
                </c:pt>
                <c:pt idx="1703">
                  <c:v>5764.77</c:v>
                </c:pt>
                <c:pt idx="1704">
                  <c:v>5759.53</c:v>
                </c:pt>
                <c:pt idx="1705">
                  <c:v>5768.85</c:v>
                </c:pt>
                <c:pt idx="1706">
                  <c:v>5748.33</c:v>
                </c:pt>
                <c:pt idx="1707">
                  <c:v>5723.83</c:v>
                </c:pt>
                <c:pt idx="1708">
                  <c:v>5666.13</c:v>
                </c:pt>
                <c:pt idx="1709">
                  <c:v>5641.16</c:v>
                </c:pt>
                <c:pt idx="1710">
                  <c:v>5590.15</c:v>
                </c:pt>
                <c:pt idx="1711">
                  <c:v>5573.77</c:v>
                </c:pt>
                <c:pt idx="1712">
                  <c:v>5533.14</c:v>
                </c:pt>
                <c:pt idx="1713">
                  <c:v>5536.71</c:v>
                </c:pt>
                <c:pt idx="1714">
                  <c:v>5518.24</c:v>
                </c:pt>
                <c:pt idx="1715">
                  <c:v>5525.63</c:v>
                </c:pt>
                <c:pt idx="1716">
                  <c:v>5527.23</c:v>
                </c:pt>
                <c:pt idx="1717">
                  <c:v>5524.89</c:v>
                </c:pt>
                <c:pt idx="1718">
                  <c:v>5523.19</c:v>
                </c:pt>
                <c:pt idx="1719">
                  <c:v>5552.52</c:v>
                </c:pt>
                <c:pt idx="1720">
                  <c:v>5564.96</c:v>
                </c:pt>
                <c:pt idx="1721">
                  <c:v>5565.34</c:v>
                </c:pt>
                <c:pt idx="1722">
                  <c:v>5596.17</c:v>
                </c:pt>
                <c:pt idx="1723">
                  <c:v>5608.13</c:v>
                </c:pt>
                <c:pt idx="1724">
                  <c:v>5636.89</c:v>
                </c:pt>
                <c:pt idx="1725">
                  <c:v>5611.78</c:v>
                </c:pt>
                <c:pt idx="1726">
                  <c:v>5637.57</c:v>
                </c:pt>
                <c:pt idx="1727">
                  <c:v>5640.18</c:v>
                </c:pt>
                <c:pt idx="1728">
                  <c:v>5681.55</c:v>
                </c:pt>
                <c:pt idx="1729">
                  <c:v>5683.92</c:v>
                </c:pt>
                <c:pt idx="1730">
                  <c:v>5699.16</c:v>
                </c:pt>
                <c:pt idx="1731">
                  <c:v>5708.43</c:v>
                </c:pt>
                <c:pt idx="1732">
                  <c:v>5715.37</c:v>
                </c:pt>
                <c:pt idx="1733">
                  <c:v>5717.37</c:v>
                </c:pt>
                <c:pt idx="1734">
                  <c:v>5735.17</c:v>
                </c:pt>
                <c:pt idx="1735">
                  <c:v>5746.84</c:v>
                </c:pt>
                <c:pt idx="1736">
                  <c:v>5763.73</c:v>
                </c:pt>
                <c:pt idx="1737">
                  <c:v>5774.42</c:v>
                </c:pt>
                <c:pt idx="1738">
                  <c:v>5784.54</c:v>
                </c:pt>
                <c:pt idx="1739">
                  <c:v>5810.67</c:v>
                </c:pt>
                <c:pt idx="1740">
                  <c:v>5805.55</c:v>
                </c:pt>
                <c:pt idx="1741">
                  <c:v>5838.88</c:v>
                </c:pt>
                <c:pt idx="1742">
                  <c:v>5845.65</c:v>
                </c:pt>
                <c:pt idx="1743">
                  <c:v>5925.35</c:v>
                </c:pt>
                <c:pt idx="1744">
                  <c:v>5938.33</c:v>
                </c:pt>
                <c:pt idx="1745">
                  <c:v>5981.38</c:v>
                </c:pt>
                <c:pt idx="1746">
                  <c:v>5938.11</c:v>
                </c:pt>
                <c:pt idx="1747">
                  <c:v>6005.79</c:v>
                </c:pt>
                <c:pt idx="1748">
                  <c:v>5997.88</c:v>
                </c:pt>
                <c:pt idx="1749">
                  <c:v>5989.87</c:v>
                </c:pt>
                <c:pt idx="1750">
                  <c:v>6009.06</c:v>
                </c:pt>
                <c:pt idx="1751">
                  <c:v>5990.43</c:v>
                </c:pt>
                <c:pt idx="1752">
                  <c:v>5988.27</c:v>
                </c:pt>
                <c:pt idx="1753">
                  <c:v>5954.08</c:v>
                </c:pt>
                <c:pt idx="1754">
                  <c:v>5965.89</c:v>
                </c:pt>
                <c:pt idx="1755">
                  <c:v>5952.42</c:v>
                </c:pt>
                <c:pt idx="1756">
                  <c:v>6008.99</c:v>
                </c:pt>
                <c:pt idx="1757">
                  <c:v>5988.63</c:v>
                </c:pt>
                <c:pt idx="1758">
                  <c:v>6024.39</c:v>
                </c:pt>
                <c:pt idx="1759">
                  <c:v>6024.42</c:v>
                </c:pt>
                <c:pt idx="1760">
                  <c:v>6022.42</c:v>
                </c:pt>
                <c:pt idx="1761">
                  <c:v>6085.26</c:v>
                </c:pt>
                <c:pt idx="1762">
                  <c:v>6443.59</c:v>
                </c:pt>
                <c:pt idx="1763">
                  <c:v>7068.55</c:v>
                </c:pt>
                <c:pt idx="1764">
                  <c:v>7376.99</c:v>
                </c:pt>
                <c:pt idx="1765">
                  <c:v>6842.86</c:v>
                </c:pt>
                <c:pt idx="1766">
                  <c:v>6077.39</c:v>
                </c:pt>
                <c:pt idx="1767">
                  <c:v>5976.38</c:v>
                </c:pt>
                <c:pt idx="1768">
                  <c:v>5864.04</c:v>
                </c:pt>
                <c:pt idx="1769">
                  <c:v>5972.85</c:v>
                </c:pt>
                <c:pt idx="1770">
                  <c:v>6094.15</c:v>
                </c:pt>
                <c:pt idx="1771">
                  <c:v>6193.19</c:v>
                </c:pt>
                <c:pt idx="1772">
                  <c:v>6174.48</c:v>
                </c:pt>
                <c:pt idx="1773">
                  <c:v>6217.57</c:v>
                </c:pt>
                <c:pt idx="1774">
                  <c:v>6215.12</c:v>
                </c:pt>
                <c:pt idx="1775">
                  <c:v>6255.31</c:v>
                </c:pt>
                <c:pt idx="1776">
                  <c:v>6241.51</c:v>
                </c:pt>
                <c:pt idx="1777">
                  <c:v>6267.85</c:v>
                </c:pt>
                <c:pt idx="1778">
                  <c:v>6259.07</c:v>
                </c:pt>
                <c:pt idx="1779">
                  <c:v>6291.72</c:v>
                </c:pt>
                <c:pt idx="1780">
                  <c:v>6291.14</c:v>
                </c:pt>
                <c:pt idx="1781">
                  <c:v>6316.18</c:v>
                </c:pt>
                <c:pt idx="1782">
                  <c:v>6334.54</c:v>
                </c:pt>
                <c:pt idx="1783">
                  <c:v>6347.13</c:v>
                </c:pt>
                <c:pt idx="1784">
                  <c:v>6364.92</c:v>
                </c:pt>
                <c:pt idx="1785">
                  <c:v>6371.57</c:v>
                </c:pt>
                <c:pt idx="1786">
                  <c:v>6410.43</c:v>
                </c:pt>
                <c:pt idx="1787">
                  <c:v>6418.3</c:v>
                </c:pt>
                <c:pt idx="1788">
                  <c:v>6441.83</c:v>
                </c:pt>
                <c:pt idx="1789">
                  <c:v>6450.7</c:v>
                </c:pt>
                <c:pt idx="1790">
                  <c:v>6476.72</c:v>
                </c:pt>
                <c:pt idx="1791">
                  <c:v>6456.54</c:v>
                </c:pt>
                <c:pt idx="1792">
                  <c:v>6469.35</c:v>
                </c:pt>
                <c:pt idx="1793">
                  <c:v>6434.56</c:v>
                </c:pt>
                <c:pt idx="1794">
                  <c:v>6454.3</c:v>
                </c:pt>
                <c:pt idx="1795">
                  <c:v>6396.04</c:v>
                </c:pt>
                <c:pt idx="1796">
                  <c:v>6343.81</c:v>
                </c:pt>
                <c:pt idx="1797">
                  <c:v>6285.09</c:v>
                </c:pt>
                <c:pt idx="1798">
                  <c:v>6211.47</c:v>
                </c:pt>
                <c:pt idx="1799">
                  <c:v>6157.25</c:v>
                </c:pt>
                <c:pt idx="1800">
                  <c:v>6111.56</c:v>
                </c:pt>
                <c:pt idx="1801">
                  <c:v>6075.32</c:v>
                </c:pt>
                <c:pt idx="1802">
                  <c:v>6032.17</c:v>
                </c:pt>
                <c:pt idx="1803">
                  <c:v>6017.6</c:v>
                </c:pt>
                <c:pt idx="1804">
                  <c:v>5960.12</c:v>
                </c:pt>
                <c:pt idx="1805">
                  <c:v>5971.52</c:v>
                </c:pt>
                <c:pt idx="1806">
                  <c:v>5927.69</c:v>
                </c:pt>
                <c:pt idx="1807">
                  <c:v>5920.45</c:v>
                </c:pt>
                <c:pt idx="1808">
                  <c:v>5883.85</c:v>
                </c:pt>
                <c:pt idx="1809">
                  <c:v>5892.35</c:v>
                </c:pt>
                <c:pt idx="1810">
                  <c:v>5849.65</c:v>
                </c:pt>
                <c:pt idx="1811">
                  <c:v>5844.9</c:v>
                </c:pt>
                <c:pt idx="1812">
                  <c:v>5817.85</c:v>
                </c:pt>
                <c:pt idx="1813">
                  <c:v>5801.38</c:v>
                </c:pt>
                <c:pt idx="1814">
                  <c:v>5781.56</c:v>
                </c:pt>
                <c:pt idx="1815">
                  <c:v>5757.76</c:v>
                </c:pt>
                <c:pt idx="1816">
                  <c:v>5748.55</c:v>
                </c:pt>
                <c:pt idx="1817">
                  <c:v>5711.66</c:v>
                </c:pt>
                <c:pt idx="1818">
                  <c:v>5719.73</c:v>
                </c:pt>
              </c:numCache>
            </c:numRef>
          </c:yVal>
          <c:smooth val="1"/>
          <c:extLst>
            <c:ext xmlns:c16="http://schemas.microsoft.com/office/drawing/2014/chart" uri="{C3380CC4-5D6E-409C-BE32-E72D297353CC}">
              <c16:uniqueId val="{00000000-E4D8-4EE0-908D-756A7542214F}"/>
            </c:ext>
          </c:extLst>
        </c:ser>
        <c:dLbls>
          <c:showLegendKey val="0"/>
          <c:showVal val="0"/>
          <c:showCatName val="0"/>
          <c:showSerName val="0"/>
          <c:showPercent val="0"/>
          <c:showBubbleSize val="0"/>
        </c:dLbls>
        <c:axId val="448234336"/>
        <c:axId val="448236296"/>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1</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1</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1</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1</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1</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1</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1</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1</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1</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1</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c:ext xmlns:c16="http://schemas.microsoft.com/office/drawing/2014/chart" uri="{C3380CC4-5D6E-409C-BE32-E72D297353CC}">
              <c16:uniqueId val="{00000001-E4D8-4EE0-908D-756A7542214F}"/>
            </c:ext>
          </c:extLst>
        </c:ser>
        <c:dLbls>
          <c:showLegendKey val="0"/>
          <c:showVal val="0"/>
          <c:showCatName val="0"/>
          <c:showSerName val="0"/>
          <c:showPercent val="0"/>
          <c:showBubbleSize val="0"/>
        </c:dLbls>
        <c:axId val="448233944"/>
        <c:axId val="448237080"/>
      </c:scatterChart>
      <c:valAx>
        <c:axId val="448234336"/>
        <c:scaling>
          <c:orientation val="minMax"/>
          <c:max val="11"/>
          <c:min val="3"/>
        </c:scaling>
        <c:delete val="1"/>
        <c:axPos val="b"/>
        <c:numFmt formatCode="General" sourceLinked="1"/>
        <c:majorTickMark val="none"/>
        <c:minorTickMark val="none"/>
        <c:tickLblPos val="nextTo"/>
        <c:crossAx val="448236296"/>
        <c:crossesAt val="-1000000"/>
        <c:crossBetween val="midCat"/>
      </c:valAx>
      <c:valAx>
        <c:axId val="448236296"/>
        <c:scaling>
          <c:orientation val="minMax"/>
          <c:max val="7000"/>
          <c:min val="50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lang="ja-JP" sz="1000" b="0" i="0" u="none" strike="noStrike" kern="1200" baseline="0">
                <a:solidFill>
                  <a:schemeClr val="tx1">
                    <a:lumMod val="65000"/>
                    <a:lumOff val="35000"/>
                  </a:schemeClr>
                </a:solidFill>
                <a:latin typeface="+mn-lt"/>
                <a:ea typeface="+mn-ea"/>
                <a:cs typeface="+mn-cs"/>
              </a:defRPr>
            </a:pPr>
            <a:endParaRPr lang="ja-JP"/>
          </a:p>
        </c:txPr>
        <c:crossAx val="448234336"/>
        <c:crosses val="autoZero"/>
        <c:crossBetween val="midCat"/>
      </c:valAx>
      <c:valAx>
        <c:axId val="448237080"/>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lang="ja-JP" sz="1000" b="0" i="0" u="none" strike="noStrike" kern="1200" baseline="0">
                <a:solidFill>
                  <a:schemeClr val="tx1">
                    <a:lumMod val="65000"/>
                    <a:lumOff val="35000"/>
                  </a:schemeClr>
                </a:solidFill>
                <a:latin typeface="+mn-lt"/>
                <a:ea typeface="+mn-ea"/>
                <a:cs typeface="+mn-cs"/>
              </a:defRPr>
            </a:pPr>
            <a:endParaRPr lang="ja-JP"/>
          </a:p>
        </c:txPr>
        <c:crossAx val="448233944"/>
        <c:crosses val="max"/>
        <c:crossBetween val="midCat"/>
      </c:valAx>
      <c:valAx>
        <c:axId val="448233944"/>
        <c:scaling>
          <c:orientation val="minMax"/>
        </c:scaling>
        <c:delete val="1"/>
        <c:axPos val="b"/>
        <c:numFmt formatCode="General" sourceLinked="1"/>
        <c:majorTickMark val="out"/>
        <c:minorTickMark val="none"/>
        <c:tickLblPos val="nextTo"/>
        <c:crossAx val="4482370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951305555555556"/>
          <c:y val="5.443277923592884E-2"/>
          <c:w val="0.73138027777777781"/>
          <c:h val="0.79943277923592881"/>
        </c:manualLayout>
      </c:layout>
      <c:scatterChart>
        <c:scatterStyle val="lineMarker"/>
        <c:varyColors val="0"/>
        <c:ser>
          <c:idx val="0"/>
          <c:order val="0"/>
          <c:tx>
            <c:strRef>
              <c:f>被験者削除!$H$1</c:f>
              <c:strCache>
                <c:ptCount val="1"/>
                <c:pt idx="0">
                  <c:v>AS CV rest 2 - task</c:v>
                </c:pt>
              </c:strCache>
            </c:strRef>
          </c:tx>
          <c:spPr>
            <a:ln w="1905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olid"/>
              </a:ln>
              <a:effectLst/>
            </c:spPr>
            <c:trendlineType val="linear"/>
            <c:dispRSqr val="0"/>
            <c:dispEq val="0"/>
          </c:trendline>
          <c:xVal>
            <c:numRef>
              <c:f>被験者削除!$C$2:$C$59</c:f>
              <c:numCache>
                <c:formatCode>General</c:formatCode>
                <c:ptCount val="58"/>
                <c:pt idx="0">
                  <c:v>0.55000000000000004</c:v>
                </c:pt>
                <c:pt idx="1">
                  <c:v>0.45</c:v>
                </c:pt>
                <c:pt idx="2">
                  <c:v>0.64500000000000002</c:v>
                </c:pt>
                <c:pt idx="3">
                  <c:v>0.45999999999999996</c:v>
                </c:pt>
                <c:pt idx="4">
                  <c:v>0.33</c:v>
                </c:pt>
                <c:pt idx="5">
                  <c:v>0.78499999999999992</c:v>
                </c:pt>
                <c:pt idx="6">
                  <c:v>0.79</c:v>
                </c:pt>
                <c:pt idx="7">
                  <c:v>0.68</c:v>
                </c:pt>
                <c:pt idx="8">
                  <c:v>0.51500000000000001</c:v>
                </c:pt>
                <c:pt idx="9">
                  <c:v>0.505</c:v>
                </c:pt>
                <c:pt idx="10">
                  <c:v>0.67999999999999994</c:v>
                </c:pt>
                <c:pt idx="11">
                  <c:v>0.57000000000000006</c:v>
                </c:pt>
                <c:pt idx="12">
                  <c:v>0.46</c:v>
                </c:pt>
                <c:pt idx="13">
                  <c:v>0.91499999999999992</c:v>
                </c:pt>
                <c:pt idx="14">
                  <c:v>0.53</c:v>
                </c:pt>
                <c:pt idx="15">
                  <c:v>0.94000000000000006</c:v>
                </c:pt>
                <c:pt idx="16">
                  <c:v>0.45</c:v>
                </c:pt>
                <c:pt idx="17">
                  <c:v>0.61499999999999999</c:v>
                </c:pt>
                <c:pt idx="18">
                  <c:v>0.75</c:v>
                </c:pt>
                <c:pt idx="19">
                  <c:v>0.505</c:v>
                </c:pt>
                <c:pt idx="20">
                  <c:v>0.77999999999999992</c:v>
                </c:pt>
                <c:pt idx="21">
                  <c:v>0.55499999999999994</c:v>
                </c:pt>
                <c:pt idx="22">
                  <c:v>0.88</c:v>
                </c:pt>
              </c:numCache>
            </c:numRef>
          </c:xVal>
          <c:yVal>
            <c:numRef>
              <c:f>被験者削除!$H$2:$H$59</c:f>
              <c:numCache>
                <c:formatCode>General</c:formatCode>
                <c:ptCount val="58"/>
                <c:pt idx="0">
                  <c:v>7.8855102315496653E-2</c:v>
                </c:pt>
                <c:pt idx="1">
                  <c:v>-7.7363106765825765E-2</c:v>
                </c:pt>
                <c:pt idx="2">
                  <c:v>1.7294631878069275E-2</c:v>
                </c:pt>
                <c:pt idx="3">
                  <c:v>0.12871633758011702</c:v>
                </c:pt>
                <c:pt idx="4">
                  <c:v>3.4082909770196318E-2</c:v>
                </c:pt>
                <c:pt idx="5">
                  <c:v>0.21028491896267132</c:v>
                </c:pt>
                <c:pt idx="6">
                  <c:v>0.16015760096658901</c:v>
                </c:pt>
                <c:pt idx="7">
                  <c:v>1.4352770327739295E-2</c:v>
                </c:pt>
                <c:pt idx="8">
                  <c:v>-0.11801802290585162</c:v>
                </c:pt>
                <c:pt idx="9">
                  <c:v>-0.51681011417669676</c:v>
                </c:pt>
                <c:pt idx="10">
                  <c:v>-0.20080263627603676</c:v>
                </c:pt>
                <c:pt idx="11">
                  <c:v>0.17754195874084314</c:v>
                </c:pt>
                <c:pt idx="12">
                  <c:v>1.0470751372010798E-2</c:v>
                </c:pt>
                <c:pt idx="13">
                  <c:v>0.13127789266266399</c:v>
                </c:pt>
                <c:pt idx="14">
                  <c:v>0.1024684368682984</c:v>
                </c:pt>
                <c:pt idx="15">
                  <c:v>0.10705102136550187</c:v>
                </c:pt>
                <c:pt idx="16">
                  <c:v>8.8850624357171781E-2</c:v>
                </c:pt>
                <c:pt idx="17">
                  <c:v>8.2674850803900038E-2</c:v>
                </c:pt>
                <c:pt idx="18">
                  <c:v>8.6486908865427814E-2</c:v>
                </c:pt>
                <c:pt idx="19">
                  <c:v>0.18048425422137956</c:v>
                </c:pt>
                <c:pt idx="20">
                  <c:v>0.12828935810369713</c:v>
                </c:pt>
                <c:pt idx="21">
                  <c:v>0.13770419851025018</c:v>
                </c:pt>
                <c:pt idx="22">
                  <c:v>0.19350950283130247</c:v>
                </c:pt>
              </c:numCache>
            </c:numRef>
          </c:yVal>
          <c:smooth val="0"/>
          <c:extLst>
            <c:ext xmlns:c16="http://schemas.microsoft.com/office/drawing/2014/chart" uri="{C3380CC4-5D6E-409C-BE32-E72D297353CC}">
              <c16:uniqueId val="{00000001-00C7-4DFD-BA60-FD23F9F57649}"/>
            </c:ext>
          </c:extLst>
        </c:ser>
        <c:dLbls>
          <c:showLegendKey val="0"/>
          <c:showVal val="0"/>
          <c:showCatName val="0"/>
          <c:showSerName val="0"/>
          <c:showPercent val="0"/>
          <c:showBubbleSize val="0"/>
        </c:dLbls>
        <c:axId val="1156527327"/>
        <c:axId val="1156547295"/>
      </c:scatterChart>
      <c:valAx>
        <c:axId val="1156527327"/>
        <c:scaling>
          <c:orientation val="minMax"/>
          <c:min val="0.2"/>
        </c:scaling>
        <c:delete val="0"/>
        <c:axPos val="b"/>
        <c:title>
          <c:tx>
            <c:rich>
              <a:bodyPr rot="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r>
                  <a:rPr lang="ja-JP"/>
                  <a:t>心拍弁別 </a:t>
                </a:r>
                <a:r>
                  <a:rPr lang="en-US"/>
                  <a:t>AUC</a:t>
                </a:r>
                <a:endParaRPr lang="ja-JP"/>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crossAx val="1156547295"/>
        <c:crosses val="autoZero"/>
        <c:crossBetween val="midCat"/>
      </c:valAx>
      <c:valAx>
        <c:axId val="1156547295"/>
        <c:scaling>
          <c:orientation val="minMax"/>
        </c:scaling>
        <c:delete val="0"/>
        <c:axPos val="l"/>
        <c:title>
          <c:tx>
            <c:rich>
              <a:bodyPr rot="-54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r>
                  <a:rPr lang="ja-JP"/>
                  <a:t>末梢血管剛性 回復効果</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crossAx val="1156527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solidFill>
            <a:schemeClr val="tx1"/>
          </a:solidFill>
          <a:latin typeface="游ゴシック" panose="020B0400000000000000" pitchFamily="50" charset="-128"/>
          <a:ea typeface="游ゴシック" panose="020B0400000000000000" pitchFamily="50" charset="-128"/>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被験者削除!$P$1</c:f>
              <c:strCache>
                <c:ptCount val="1"/>
                <c:pt idx="0">
                  <c:v>AS CV rest 2 - task</c:v>
                </c:pt>
              </c:strCache>
            </c:strRef>
          </c:tx>
          <c:spPr>
            <a:ln w="1905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olid"/>
              </a:ln>
              <a:effectLst/>
            </c:spPr>
            <c:trendlineType val="linear"/>
            <c:dispRSqr val="0"/>
            <c:dispEq val="0"/>
          </c:trendline>
          <c:xVal>
            <c:numRef>
              <c:f>被験者削除!$K$2:$K$59</c:f>
              <c:numCache>
                <c:formatCode>General</c:formatCode>
                <c:ptCount val="58"/>
                <c:pt idx="0">
                  <c:v>0.73</c:v>
                </c:pt>
                <c:pt idx="1">
                  <c:v>0.41500000000000004</c:v>
                </c:pt>
                <c:pt idx="2">
                  <c:v>0.48499999999999999</c:v>
                </c:pt>
                <c:pt idx="3">
                  <c:v>0.58499999999999996</c:v>
                </c:pt>
                <c:pt idx="4">
                  <c:v>0.66499999999999992</c:v>
                </c:pt>
                <c:pt idx="5">
                  <c:v>0.56000000000000005</c:v>
                </c:pt>
                <c:pt idx="6">
                  <c:v>0.7649999999999999</c:v>
                </c:pt>
                <c:pt idx="7">
                  <c:v>0.71</c:v>
                </c:pt>
                <c:pt idx="8">
                  <c:v>0.55000000000000004</c:v>
                </c:pt>
                <c:pt idx="9">
                  <c:v>0.77</c:v>
                </c:pt>
                <c:pt idx="10">
                  <c:v>1</c:v>
                </c:pt>
                <c:pt idx="11">
                  <c:v>0.63</c:v>
                </c:pt>
                <c:pt idx="12">
                  <c:v>0.54</c:v>
                </c:pt>
                <c:pt idx="13">
                  <c:v>0.56000000000000005</c:v>
                </c:pt>
                <c:pt idx="14">
                  <c:v>0.47</c:v>
                </c:pt>
                <c:pt idx="15">
                  <c:v>1</c:v>
                </c:pt>
                <c:pt idx="16">
                  <c:v>0.625</c:v>
                </c:pt>
                <c:pt idx="17">
                  <c:v>0.56500000000000006</c:v>
                </c:pt>
                <c:pt idx="18">
                  <c:v>0.45</c:v>
                </c:pt>
                <c:pt idx="19">
                  <c:v>0.64</c:v>
                </c:pt>
                <c:pt idx="20">
                  <c:v>0.85</c:v>
                </c:pt>
                <c:pt idx="21">
                  <c:v>0.56499999999999995</c:v>
                </c:pt>
                <c:pt idx="22">
                  <c:v>0.93500000000000005</c:v>
                </c:pt>
              </c:numCache>
            </c:numRef>
          </c:xVal>
          <c:yVal>
            <c:numRef>
              <c:f>被験者削除!$P$2:$P$59</c:f>
              <c:numCache>
                <c:formatCode>General</c:formatCode>
                <c:ptCount val="58"/>
                <c:pt idx="0">
                  <c:v>-5.2475582849658919E-2</c:v>
                </c:pt>
                <c:pt idx="1">
                  <c:v>0.22055758532775099</c:v>
                </c:pt>
                <c:pt idx="2">
                  <c:v>0.2211560191561375</c:v>
                </c:pt>
                <c:pt idx="3">
                  <c:v>4.3721926257543897E-2</c:v>
                </c:pt>
                <c:pt idx="4">
                  <c:v>0.34889520059087209</c:v>
                </c:pt>
                <c:pt idx="5">
                  <c:v>-0.12123775584880614</c:v>
                </c:pt>
                <c:pt idx="6">
                  <c:v>3.0414760736574786E-2</c:v>
                </c:pt>
                <c:pt idx="7">
                  <c:v>-0.12018087290833741</c:v>
                </c:pt>
                <c:pt idx="8">
                  <c:v>-5.9779592639797929E-2</c:v>
                </c:pt>
                <c:pt idx="9">
                  <c:v>2.1400311571384834E-3</c:v>
                </c:pt>
                <c:pt idx="10">
                  <c:v>0.21700356177099911</c:v>
                </c:pt>
                <c:pt idx="11">
                  <c:v>-3.13408493482496E-2</c:v>
                </c:pt>
                <c:pt idx="12">
                  <c:v>1.220681818477648E-3</c:v>
                </c:pt>
                <c:pt idx="13">
                  <c:v>3.8956135571112618E-2</c:v>
                </c:pt>
                <c:pt idx="14">
                  <c:v>0.25880540112481021</c:v>
                </c:pt>
                <c:pt idx="15">
                  <c:v>0.15622806645216375</c:v>
                </c:pt>
                <c:pt idx="16">
                  <c:v>8.7728442005353569E-2</c:v>
                </c:pt>
                <c:pt idx="17">
                  <c:v>3.3622854934782231E-2</c:v>
                </c:pt>
                <c:pt idx="18">
                  <c:v>-0.30177948793922138</c:v>
                </c:pt>
                <c:pt idx="19">
                  <c:v>0.13952234122973131</c:v>
                </c:pt>
                <c:pt idx="20">
                  <c:v>0.18966254963249696</c:v>
                </c:pt>
                <c:pt idx="21">
                  <c:v>5.4441293048101969E-2</c:v>
                </c:pt>
                <c:pt idx="22">
                  <c:v>8.5495071120516158E-2</c:v>
                </c:pt>
              </c:numCache>
            </c:numRef>
          </c:yVal>
          <c:smooth val="0"/>
          <c:extLst>
            <c:ext xmlns:c16="http://schemas.microsoft.com/office/drawing/2014/chart" uri="{C3380CC4-5D6E-409C-BE32-E72D297353CC}">
              <c16:uniqueId val="{00000001-5E36-48B7-B83B-A62EDA440A1A}"/>
            </c:ext>
          </c:extLst>
        </c:ser>
        <c:dLbls>
          <c:showLegendKey val="0"/>
          <c:showVal val="0"/>
          <c:showCatName val="0"/>
          <c:showSerName val="0"/>
          <c:showPercent val="0"/>
          <c:showBubbleSize val="0"/>
        </c:dLbls>
        <c:axId val="965552287"/>
        <c:axId val="965552703"/>
      </c:scatterChart>
      <c:valAx>
        <c:axId val="965552287"/>
        <c:scaling>
          <c:orientation val="minMax"/>
          <c:min val="0.2"/>
        </c:scaling>
        <c:delete val="0"/>
        <c:axPos val="b"/>
        <c:title>
          <c:tx>
            <c:rich>
              <a:bodyPr rot="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r>
                  <a:rPr lang="ja-JP"/>
                  <a:t>心拍弁別 </a:t>
                </a:r>
                <a:r>
                  <a:rPr lang="en-US"/>
                  <a:t>AUC</a:t>
                </a:r>
                <a:endParaRPr lang="ja-JP"/>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crossAx val="965552703"/>
        <c:crosses val="autoZero"/>
        <c:crossBetween val="midCat"/>
      </c:valAx>
      <c:valAx>
        <c:axId val="965552703"/>
        <c:scaling>
          <c:orientation val="minMax"/>
        </c:scaling>
        <c:delete val="0"/>
        <c:axPos val="l"/>
        <c:title>
          <c:tx>
            <c:rich>
              <a:bodyPr rot="-54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r>
                  <a:rPr lang="ja-JP"/>
                  <a:t>末梢血管剛性 回復効果</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crossAx val="96555228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solidFill>
            <a:schemeClr val="tx1"/>
          </a:solidFill>
          <a:latin typeface="游ゴシック" panose="020B0400000000000000" pitchFamily="50" charset="-128"/>
          <a:ea typeface="游ゴシック" panose="020B0400000000000000" pitchFamily="50" charset="-128"/>
        </a:defRPr>
      </a:pPr>
      <a:endParaRPr lang="ja-JP"/>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18055555555555"/>
          <c:y val="0.17777777777777778"/>
          <c:w val="0.82094777777777783"/>
          <c:h val="0.66712962962962963"/>
        </c:manualLayout>
      </c:layout>
      <c:scatterChart>
        <c:scatterStyle val="lineMarker"/>
        <c:varyColors val="0"/>
        <c:ser>
          <c:idx val="0"/>
          <c:order val="0"/>
          <c:tx>
            <c:strRef>
              <c:f>被験者削除!$U$1</c:f>
              <c:strCache>
                <c:ptCount val="1"/>
                <c:pt idx="0">
                  <c:v>AS CV rest 2 - task</c:v>
                </c:pt>
              </c:strCache>
            </c:strRef>
          </c:tx>
          <c:spPr>
            <a:ln w="19050" cap="rnd">
              <a:noFill/>
              <a:round/>
            </a:ln>
            <a:effectLst/>
          </c:spPr>
          <c:marker>
            <c:symbol val="circle"/>
            <c:size val="5"/>
            <c:spPr>
              <a:solidFill>
                <a:schemeClr val="tx1"/>
              </a:solidFill>
              <a:ln w="9525">
                <a:solidFill>
                  <a:schemeClr val="tx1"/>
                </a:solidFill>
              </a:ln>
              <a:effectLst/>
            </c:spPr>
          </c:marker>
          <c:trendline>
            <c:spPr>
              <a:ln w="19050" cap="rnd">
                <a:solidFill>
                  <a:schemeClr val="tx1"/>
                </a:solidFill>
                <a:prstDash val="solid"/>
              </a:ln>
              <a:effectLst/>
            </c:spPr>
            <c:trendlineType val="linear"/>
            <c:dispRSqr val="0"/>
            <c:dispEq val="0"/>
          </c:trendline>
          <c:xVal>
            <c:numRef>
              <c:f>被験者削除!$S$2:$S$53</c:f>
              <c:numCache>
                <c:formatCode>General</c:formatCode>
                <c:ptCount val="52"/>
                <c:pt idx="0">
                  <c:v>0.17999999999999994</c:v>
                </c:pt>
                <c:pt idx="1">
                  <c:v>-3.4999999999999976E-2</c:v>
                </c:pt>
                <c:pt idx="2">
                  <c:v>-0.16000000000000003</c:v>
                </c:pt>
                <c:pt idx="3">
                  <c:v>0.125</c:v>
                </c:pt>
                <c:pt idx="4">
                  <c:v>0.33499999999999991</c:v>
                </c:pt>
                <c:pt idx="5">
                  <c:v>-0.22499999999999987</c:v>
                </c:pt>
                <c:pt idx="6">
                  <c:v>-2.5000000000000133E-2</c:v>
                </c:pt>
                <c:pt idx="7">
                  <c:v>2.9999999999999916E-2</c:v>
                </c:pt>
                <c:pt idx="8">
                  <c:v>3.5000000000000031E-2</c:v>
                </c:pt>
                <c:pt idx="9">
                  <c:v>0.26500000000000001</c:v>
                </c:pt>
                <c:pt idx="10">
                  <c:v>0.32000000000000006</c:v>
                </c:pt>
                <c:pt idx="11">
                  <c:v>5.9999999999999942E-2</c:v>
                </c:pt>
                <c:pt idx="12">
                  <c:v>8.0000000000000016E-2</c:v>
                </c:pt>
                <c:pt idx="13">
                  <c:v>-0.35499999999999987</c:v>
                </c:pt>
                <c:pt idx="14">
                  <c:v>-6.0000000000000053E-2</c:v>
                </c:pt>
                <c:pt idx="15">
                  <c:v>5.9999999999999942E-2</c:v>
                </c:pt>
                <c:pt idx="16">
                  <c:v>0.17499999999999999</c:v>
                </c:pt>
                <c:pt idx="17">
                  <c:v>-4.9999999999999933E-2</c:v>
                </c:pt>
                <c:pt idx="18">
                  <c:v>-0.3</c:v>
                </c:pt>
                <c:pt idx="19">
                  <c:v>0.13500000000000001</c:v>
                </c:pt>
                <c:pt idx="20">
                  <c:v>7.0000000000000062E-2</c:v>
                </c:pt>
                <c:pt idx="21">
                  <c:v>1.0000000000000009E-2</c:v>
                </c:pt>
                <c:pt idx="22">
                  <c:v>5.5000000000000049E-2</c:v>
                </c:pt>
              </c:numCache>
            </c:numRef>
          </c:xVal>
          <c:yVal>
            <c:numRef>
              <c:f>被験者削除!$U$2:$U$53</c:f>
              <c:numCache>
                <c:formatCode>General</c:formatCode>
                <c:ptCount val="52"/>
                <c:pt idx="0">
                  <c:v>-0.13133068516515556</c:v>
                </c:pt>
                <c:pt idx="1">
                  <c:v>0.29792069209357674</c:v>
                </c:pt>
                <c:pt idx="2">
                  <c:v>0.20386138727806824</c:v>
                </c:pt>
                <c:pt idx="3">
                  <c:v>-8.4994411322573127E-2</c:v>
                </c:pt>
                <c:pt idx="4">
                  <c:v>0.31481229082067574</c:v>
                </c:pt>
                <c:pt idx="5">
                  <c:v>-0.33152267481147746</c:v>
                </c:pt>
                <c:pt idx="6">
                  <c:v>-0.12974284023001423</c:v>
                </c:pt>
                <c:pt idx="7">
                  <c:v>-0.13453364323607669</c:v>
                </c:pt>
                <c:pt idx="8">
                  <c:v>5.8238430266053687E-2</c:v>
                </c:pt>
                <c:pt idx="9">
                  <c:v>0.51895014533383521</c:v>
                </c:pt>
                <c:pt idx="10">
                  <c:v>0.41780619804703589</c:v>
                </c:pt>
                <c:pt idx="11">
                  <c:v>-0.20888280808909274</c:v>
                </c:pt>
                <c:pt idx="12">
                  <c:v>-9.2500695535331495E-3</c:v>
                </c:pt>
                <c:pt idx="13">
                  <c:v>-9.2321757091551368E-2</c:v>
                </c:pt>
                <c:pt idx="14">
                  <c:v>0.15633696425651181</c:v>
                </c:pt>
                <c:pt idx="15">
                  <c:v>4.9177045086661875E-2</c:v>
                </c:pt>
                <c:pt idx="16">
                  <c:v>-1.1221823518182128E-3</c:v>
                </c:pt>
                <c:pt idx="17">
                  <c:v>-4.9051995869117807E-2</c:v>
                </c:pt>
                <c:pt idx="18">
                  <c:v>-0.38826639680464919</c:v>
                </c:pt>
                <c:pt idx="19">
                  <c:v>-4.0961912991648253E-2</c:v>
                </c:pt>
                <c:pt idx="20">
                  <c:v>6.1373191528799831E-2</c:v>
                </c:pt>
                <c:pt idx="21">
                  <c:v>-8.3262905462148207E-2</c:v>
                </c:pt>
                <c:pt idx="22">
                  <c:v>-0.10801443171078631</c:v>
                </c:pt>
              </c:numCache>
            </c:numRef>
          </c:yVal>
          <c:smooth val="0"/>
          <c:extLst>
            <c:ext xmlns:c16="http://schemas.microsoft.com/office/drawing/2014/chart" uri="{C3380CC4-5D6E-409C-BE32-E72D297353CC}">
              <c16:uniqueId val="{00000001-BB48-4B19-A4EE-0DA837ECCAA3}"/>
            </c:ext>
          </c:extLst>
        </c:ser>
        <c:dLbls>
          <c:showLegendKey val="0"/>
          <c:showVal val="0"/>
          <c:showCatName val="0"/>
          <c:showSerName val="0"/>
          <c:showPercent val="0"/>
          <c:showBubbleSize val="0"/>
        </c:dLbls>
        <c:axId val="1131018271"/>
        <c:axId val="1131021599"/>
      </c:scatterChart>
      <c:valAx>
        <c:axId val="1131018271"/>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r>
                  <a:rPr lang="ja-JP"/>
                  <a:t>心拍弁別 </a:t>
                </a:r>
                <a:r>
                  <a:rPr lang="en-US"/>
                  <a:t>AUC</a:t>
                </a:r>
                <a:endParaRPr lang="ja-JP"/>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crossAx val="1131021599"/>
        <c:crosses val="autoZero"/>
        <c:crossBetween val="midCat"/>
      </c:valAx>
      <c:valAx>
        <c:axId val="1131021599"/>
        <c:scaling>
          <c:orientation val="minMax"/>
        </c:scaling>
        <c:delete val="0"/>
        <c:axPos val="l"/>
        <c:title>
          <c:tx>
            <c:rich>
              <a:bodyPr rot="-54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r>
                  <a:rPr lang="ja-JP"/>
                  <a:t>末梢血管剛性 回復効果</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游ゴシック" panose="020B0400000000000000" pitchFamily="50" charset="-128"/>
                <a:ea typeface="游ゴシック" panose="020B0400000000000000" pitchFamily="50" charset="-128"/>
                <a:cs typeface="+mn-cs"/>
              </a:defRPr>
            </a:pPr>
            <a:endParaRPr lang="ja-JP"/>
          </a:p>
        </c:txPr>
        <c:crossAx val="1131018271"/>
        <c:crosses val="autoZero"/>
        <c:crossBetween val="midCat"/>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solidFill>
            <a:schemeClr val="tx1"/>
          </a:solidFill>
          <a:latin typeface="游ゴシック" panose="020B0400000000000000" pitchFamily="50" charset="-128"/>
          <a:ea typeface="游ゴシック" panose="020B0400000000000000" pitchFamily="50"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84871" cy="502755"/>
          </a:xfrm>
          <a:prstGeom prst="rect">
            <a:avLst/>
          </a:prstGeom>
        </p:spPr>
        <p:txBody>
          <a:bodyPr vert="horz" lIns="92327" tIns="46163" rIns="92327" bIns="46163"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901699" y="1"/>
            <a:ext cx="2984871" cy="502755"/>
          </a:xfrm>
          <a:prstGeom prst="rect">
            <a:avLst/>
          </a:prstGeom>
        </p:spPr>
        <p:txBody>
          <a:bodyPr vert="horz" lIns="92327" tIns="46163" rIns="92327" bIns="46163" rtlCol="0"/>
          <a:lstStyle>
            <a:lvl1pPr algn="r">
              <a:defRPr sz="1200"/>
            </a:lvl1pPr>
          </a:lstStyle>
          <a:p>
            <a:fld id="{730E89EA-82F0-4DC5-86E2-4D30B69C4948}" type="datetimeFigureOut">
              <a:rPr kumimoji="1" lang="ja-JP" altLang="en-US" smtClean="0"/>
              <a:t>2023/9/12</a:t>
            </a:fld>
            <a:endParaRPr kumimoji="1" lang="ja-JP" altLang="en-US"/>
          </a:p>
        </p:txBody>
      </p:sp>
      <p:sp>
        <p:nvSpPr>
          <p:cNvPr id="4" name="フッター プレースホルダー 3"/>
          <p:cNvSpPr>
            <a:spLocks noGrp="1"/>
          </p:cNvSpPr>
          <p:nvPr>
            <p:ph type="ftr" sz="quarter" idx="2"/>
          </p:nvPr>
        </p:nvSpPr>
        <p:spPr>
          <a:xfrm>
            <a:off x="0" y="9517547"/>
            <a:ext cx="2984871" cy="502754"/>
          </a:xfrm>
          <a:prstGeom prst="rect">
            <a:avLst/>
          </a:prstGeom>
        </p:spPr>
        <p:txBody>
          <a:bodyPr vert="horz" lIns="92327" tIns="46163" rIns="92327" bIns="46163"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901699" y="9517547"/>
            <a:ext cx="2984871" cy="502754"/>
          </a:xfrm>
          <a:prstGeom prst="rect">
            <a:avLst/>
          </a:prstGeom>
        </p:spPr>
        <p:txBody>
          <a:bodyPr vert="horz" lIns="92327" tIns="46163" rIns="92327" bIns="46163" rtlCol="0" anchor="b"/>
          <a:lstStyle>
            <a:lvl1pPr algn="r">
              <a:defRPr sz="1200"/>
            </a:lvl1pPr>
          </a:lstStyle>
          <a:p>
            <a:fld id="{E298CCFD-6E10-4C69-80DC-757CCFD68CBD}" type="slidenum">
              <a:rPr kumimoji="1" lang="ja-JP" altLang="en-US" smtClean="0"/>
              <a:t>‹#›</a:t>
            </a:fld>
            <a:endParaRPr kumimoji="1" lang="ja-JP" altLang="en-US"/>
          </a:p>
        </p:txBody>
      </p:sp>
    </p:spTree>
    <p:extLst>
      <p:ext uri="{BB962C8B-B14F-4D97-AF65-F5344CB8AC3E}">
        <p14:creationId xmlns:p14="http://schemas.microsoft.com/office/powerpoint/2010/main" val="11046474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2984871" cy="502755"/>
          </a:xfrm>
          <a:prstGeom prst="rect">
            <a:avLst/>
          </a:prstGeom>
        </p:spPr>
        <p:txBody>
          <a:bodyPr vert="horz" lIns="92327" tIns="46163" rIns="92327" bIns="46163" rtlCol="0"/>
          <a:lstStyle>
            <a:lvl1pPr algn="l">
              <a:defRPr sz="1200"/>
            </a:lvl1pPr>
          </a:lstStyle>
          <a:p>
            <a:endParaRPr kumimoji="1" lang="ja-JP" altLang="en-US"/>
          </a:p>
        </p:txBody>
      </p:sp>
      <p:sp>
        <p:nvSpPr>
          <p:cNvPr id="3" name="日付プレースホルダー 2"/>
          <p:cNvSpPr>
            <a:spLocks noGrp="1"/>
          </p:cNvSpPr>
          <p:nvPr>
            <p:ph type="dt" idx="1"/>
          </p:nvPr>
        </p:nvSpPr>
        <p:spPr>
          <a:xfrm>
            <a:off x="3901699" y="1"/>
            <a:ext cx="2984871" cy="502755"/>
          </a:xfrm>
          <a:prstGeom prst="rect">
            <a:avLst/>
          </a:prstGeom>
        </p:spPr>
        <p:txBody>
          <a:bodyPr vert="horz" lIns="92327" tIns="46163" rIns="92327" bIns="46163" rtlCol="0"/>
          <a:lstStyle>
            <a:lvl1pPr algn="r">
              <a:defRPr sz="1200"/>
            </a:lvl1pPr>
          </a:lstStyle>
          <a:p>
            <a:fld id="{0B7113D3-3229-4E55-B749-47DFFC67867E}" type="datetimeFigureOut">
              <a:rPr kumimoji="1" lang="ja-JP" altLang="en-US" smtClean="0"/>
              <a:t>2023/9/12</a:t>
            </a:fld>
            <a:endParaRPr kumimoji="1" lang="ja-JP" altLang="en-US"/>
          </a:p>
        </p:txBody>
      </p:sp>
      <p:sp>
        <p:nvSpPr>
          <p:cNvPr id="4" name="スライド イメージ プレースホルダー 3"/>
          <p:cNvSpPr>
            <a:spLocks noGrp="1" noRot="1" noChangeAspect="1"/>
          </p:cNvSpPr>
          <p:nvPr>
            <p:ph type="sldImg" idx="2"/>
          </p:nvPr>
        </p:nvSpPr>
        <p:spPr>
          <a:xfrm>
            <a:off x="2247900" y="1252538"/>
            <a:ext cx="2392363" cy="3382962"/>
          </a:xfrm>
          <a:prstGeom prst="rect">
            <a:avLst/>
          </a:prstGeom>
          <a:noFill/>
          <a:ln w="12700">
            <a:solidFill>
              <a:prstClr val="black"/>
            </a:solidFill>
          </a:ln>
        </p:spPr>
        <p:txBody>
          <a:bodyPr vert="horz" lIns="92327" tIns="46163" rIns="92327" bIns="46163" rtlCol="0" anchor="ctr"/>
          <a:lstStyle/>
          <a:p>
            <a:endParaRPr lang="ja-JP" altLang="en-US"/>
          </a:p>
        </p:txBody>
      </p:sp>
      <p:sp>
        <p:nvSpPr>
          <p:cNvPr id="5" name="ノート プレースホルダー 4"/>
          <p:cNvSpPr>
            <a:spLocks noGrp="1"/>
          </p:cNvSpPr>
          <p:nvPr>
            <p:ph type="body" sz="quarter" idx="3"/>
          </p:nvPr>
        </p:nvSpPr>
        <p:spPr>
          <a:xfrm>
            <a:off x="688817" y="4822270"/>
            <a:ext cx="5510530" cy="3945493"/>
          </a:xfrm>
          <a:prstGeom prst="rect">
            <a:avLst/>
          </a:prstGeom>
        </p:spPr>
        <p:txBody>
          <a:bodyPr vert="horz" lIns="92327" tIns="46163" rIns="92327" bIns="46163"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7"/>
            <a:ext cx="2984871" cy="502754"/>
          </a:xfrm>
          <a:prstGeom prst="rect">
            <a:avLst/>
          </a:prstGeom>
        </p:spPr>
        <p:txBody>
          <a:bodyPr vert="horz" lIns="92327" tIns="46163" rIns="92327" bIns="46163"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901699" y="9517547"/>
            <a:ext cx="2984871" cy="502754"/>
          </a:xfrm>
          <a:prstGeom prst="rect">
            <a:avLst/>
          </a:prstGeom>
        </p:spPr>
        <p:txBody>
          <a:bodyPr vert="horz" lIns="92327" tIns="46163" rIns="92327" bIns="46163" rtlCol="0" anchor="b"/>
          <a:lstStyle>
            <a:lvl1pPr algn="r">
              <a:defRPr sz="1200"/>
            </a:lvl1pPr>
          </a:lstStyle>
          <a:p>
            <a:fld id="{E1F19FE1-CC2B-49D3-B394-97F3614DA445}" type="slidenum">
              <a:rPr kumimoji="1" lang="ja-JP" altLang="en-US" smtClean="0"/>
              <a:t>‹#›</a:t>
            </a:fld>
            <a:endParaRPr kumimoji="1" lang="ja-JP" altLang="en-US"/>
          </a:p>
        </p:txBody>
      </p:sp>
    </p:spTree>
    <p:extLst>
      <p:ext uri="{BB962C8B-B14F-4D97-AF65-F5344CB8AC3E}">
        <p14:creationId xmlns:p14="http://schemas.microsoft.com/office/powerpoint/2010/main" val="5300173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5" name="日付プレースホルダー 4"/>
          <p:cNvSpPr>
            <a:spLocks noGrp="1"/>
          </p:cNvSpPr>
          <p:nvPr>
            <p:ph type="dt" idx="11"/>
          </p:nvPr>
        </p:nvSpPr>
        <p:spPr/>
        <p:txBody>
          <a:bodyPr/>
          <a:lstStyle/>
          <a:p>
            <a:endParaRPr kumimoji="1" lang="ja-JP" altLang="en-US"/>
          </a:p>
        </p:txBody>
      </p:sp>
    </p:spTree>
    <p:extLst>
      <p:ext uri="{BB962C8B-B14F-4D97-AF65-F5344CB8AC3E}">
        <p14:creationId xmlns:p14="http://schemas.microsoft.com/office/powerpoint/2010/main" val="313189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3784402" y="7005156"/>
            <a:ext cx="22706410" cy="14902051"/>
          </a:xfrm>
        </p:spPr>
        <p:txBody>
          <a:bodyPr anchor="b"/>
          <a:lstStyle>
            <a:lvl1pPr algn="ctr">
              <a:defRPr sz="14899"/>
            </a:lvl1pPr>
          </a:lstStyle>
          <a:p>
            <a:r>
              <a:rPr kumimoji="1" lang="ja-JP" altLang="en-US"/>
              <a:t>マスター タイトルの書式設定</a:t>
            </a:r>
          </a:p>
        </p:txBody>
      </p:sp>
      <p:sp>
        <p:nvSpPr>
          <p:cNvPr id="3" name="サブタイトル 2"/>
          <p:cNvSpPr>
            <a:spLocks noGrp="1"/>
          </p:cNvSpPr>
          <p:nvPr>
            <p:ph type="subTitle" idx="1"/>
          </p:nvPr>
        </p:nvSpPr>
        <p:spPr>
          <a:xfrm>
            <a:off x="3784402" y="22481887"/>
            <a:ext cx="22706410" cy="10334331"/>
          </a:xfrm>
        </p:spPr>
        <p:txBody>
          <a:bodyPr/>
          <a:lstStyle>
            <a:lvl1pPr marL="0" indent="0" algn="ctr">
              <a:buNone/>
              <a:defRPr sz="5960"/>
            </a:lvl1pPr>
            <a:lvl2pPr marL="1135319" indent="0" algn="ctr">
              <a:buNone/>
              <a:defRPr sz="4966"/>
            </a:lvl2pPr>
            <a:lvl3pPr marL="2270638" indent="0" algn="ctr">
              <a:buNone/>
              <a:defRPr sz="4470"/>
            </a:lvl3pPr>
            <a:lvl4pPr marL="3405957" indent="0" algn="ctr">
              <a:buNone/>
              <a:defRPr sz="3973"/>
            </a:lvl4pPr>
            <a:lvl5pPr marL="4541276" indent="0" algn="ctr">
              <a:buNone/>
              <a:defRPr sz="3973"/>
            </a:lvl5pPr>
            <a:lvl6pPr marL="5676595" indent="0" algn="ctr">
              <a:buNone/>
              <a:defRPr sz="3973"/>
            </a:lvl6pPr>
            <a:lvl7pPr marL="6811914" indent="0" algn="ctr">
              <a:buNone/>
              <a:defRPr sz="3973"/>
            </a:lvl7pPr>
            <a:lvl8pPr marL="7947233" indent="0" algn="ctr">
              <a:buNone/>
              <a:defRPr sz="3973"/>
            </a:lvl8pPr>
            <a:lvl9pPr marL="9082552" indent="0" algn="ctr">
              <a:buNone/>
              <a:defRPr sz="3973"/>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3473699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704034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53801576" y="14228288"/>
            <a:ext cx="16209854" cy="22639425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5168076" y="14228288"/>
            <a:ext cx="48255062" cy="22639425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3608392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182207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2065653" y="10671222"/>
            <a:ext cx="26112371" cy="17805173"/>
          </a:xfrm>
        </p:spPr>
        <p:txBody>
          <a:bodyPr anchor="b"/>
          <a:lstStyle>
            <a:lvl1pPr>
              <a:defRPr sz="14899"/>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2065653" y="28644839"/>
            <a:ext cx="26112371" cy="9363320"/>
          </a:xfrm>
        </p:spPr>
        <p:txBody>
          <a:bodyPr/>
          <a:lstStyle>
            <a:lvl1pPr marL="0" indent="0">
              <a:buNone/>
              <a:defRPr sz="5960">
                <a:solidFill>
                  <a:schemeClr val="tx1">
                    <a:tint val="75000"/>
                  </a:schemeClr>
                </a:solidFill>
              </a:defRPr>
            </a:lvl1pPr>
            <a:lvl2pPr marL="1135319" indent="0">
              <a:buNone/>
              <a:defRPr sz="4966">
                <a:solidFill>
                  <a:schemeClr val="tx1">
                    <a:tint val="75000"/>
                  </a:schemeClr>
                </a:solidFill>
              </a:defRPr>
            </a:lvl2pPr>
            <a:lvl3pPr marL="2270638" indent="0">
              <a:buNone/>
              <a:defRPr sz="4470">
                <a:solidFill>
                  <a:schemeClr val="tx1">
                    <a:tint val="75000"/>
                  </a:schemeClr>
                </a:solidFill>
              </a:defRPr>
            </a:lvl3pPr>
            <a:lvl4pPr marL="3405957" indent="0">
              <a:buNone/>
              <a:defRPr sz="3973">
                <a:solidFill>
                  <a:schemeClr val="tx1">
                    <a:tint val="75000"/>
                  </a:schemeClr>
                </a:solidFill>
              </a:defRPr>
            </a:lvl4pPr>
            <a:lvl5pPr marL="4541276" indent="0">
              <a:buNone/>
              <a:defRPr sz="3973">
                <a:solidFill>
                  <a:schemeClr val="tx1">
                    <a:tint val="75000"/>
                  </a:schemeClr>
                </a:solidFill>
              </a:defRPr>
            </a:lvl5pPr>
            <a:lvl6pPr marL="5676595" indent="0">
              <a:buNone/>
              <a:defRPr sz="3973">
                <a:solidFill>
                  <a:schemeClr val="tx1">
                    <a:tint val="75000"/>
                  </a:schemeClr>
                </a:solidFill>
              </a:defRPr>
            </a:lvl6pPr>
            <a:lvl7pPr marL="6811914" indent="0">
              <a:buNone/>
              <a:defRPr sz="3973">
                <a:solidFill>
                  <a:schemeClr val="tx1">
                    <a:tint val="75000"/>
                  </a:schemeClr>
                </a:solidFill>
              </a:defRPr>
            </a:lvl7pPr>
            <a:lvl8pPr marL="7947233" indent="0">
              <a:buNone/>
              <a:defRPr sz="3973">
                <a:solidFill>
                  <a:schemeClr val="tx1">
                    <a:tint val="75000"/>
                  </a:schemeClr>
                </a:solidFill>
              </a:defRPr>
            </a:lvl8pPr>
            <a:lvl9pPr marL="9082552" indent="0">
              <a:buNone/>
              <a:defRPr sz="3973">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321632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5168075" y="71121626"/>
            <a:ext cx="32230487" cy="16950092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37777003" y="71121626"/>
            <a:ext cx="32234428" cy="169500923"/>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3846223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2085364" y="2278907"/>
            <a:ext cx="26112371" cy="8273416"/>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2085365" y="10492870"/>
            <a:ext cx="12807833" cy="514239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2085365" y="15635264"/>
            <a:ext cx="12807833" cy="2299711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15326827" y="10492870"/>
            <a:ext cx="12870909" cy="514239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15326827" y="15635264"/>
            <a:ext cx="12870909" cy="22997117"/>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2559142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362301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26248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085366" y="2853584"/>
            <a:ext cx="9764543" cy="9987545"/>
          </a:xfrm>
        </p:spPr>
        <p:txBody>
          <a:bodyPr anchor="b"/>
          <a:lstStyle>
            <a:lvl1pPr>
              <a:defRPr sz="7946"/>
            </a:lvl1pPr>
          </a:lstStyle>
          <a:p>
            <a:r>
              <a:rPr kumimoji="1" lang="ja-JP" altLang="en-US"/>
              <a:t>マスター タイトルの書式設定</a:t>
            </a:r>
          </a:p>
        </p:txBody>
      </p:sp>
      <p:sp>
        <p:nvSpPr>
          <p:cNvPr id="3" name="コンテンツ プレースホルダー 2"/>
          <p:cNvSpPr>
            <a:spLocks noGrp="1"/>
          </p:cNvSpPr>
          <p:nvPr>
            <p:ph idx="1"/>
          </p:nvPr>
        </p:nvSpPr>
        <p:spPr>
          <a:xfrm>
            <a:off x="12870909" y="6162952"/>
            <a:ext cx="15326827" cy="30418415"/>
          </a:xfrm>
        </p:spPr>
        <p:txBody>
          <a:bodyPr/>
          <a:lstStyle>
            <a:lvl1pPr>
              <a:defRPr sz="7946"/>
            </a:lvl1pPr>
            <a:lvl2pPr>
              <a:defRPr sz="6953"/>
            </a:lvl2pPr>
            <a:lvl3pPr>
              <a:defRPr sz="5960"/>
            </a:lvl3pPr>
            <a:lvl4pPr>
              <a:defRPr sz="4966"/>
            </a:lvl4pPr>
            <a:lvl5pPr>
              <a:defRPr sz="4966"/>
            </a:lvl5pPr>
            <a:lvl6pPr>
              <a:defRPr sz="4966"/>
            </a:lvl6pPr>
            <a:lvl7pPr>
              <a:defRPr sz="4966"/>
            </a:lvl7pPr>
            <a:lvl8pPr>
              <a:defRPr sz="4966"/>
            </a:lvl8pPr>
            <a:lvl9pPr>
              <a:defRPr sz="4966"/>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2085366" y="12841129"/>
            <a:ext cx="9764543" cy="23789780"/>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226310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085366" y="2853584"/>
            <a:ext cx="9764543" cy="9987545"/>
          </a:xfrm>
        </p:spPr>
        <p:txBody>
          <a:bodyPr anchor="b"/>
          <a:lstStyle>
            <a:lvl1pPr>
              <a:defRPr sz="7946"/>
            </a:lvl1pPr>
          </a:lstStyle>
          <a:p>
            <a:r>
              <a:rPr kumimoji="1" lang="ja-JP" altLang="en-US"/>
              <a:t>マスター タイトルの書式設定</a:t>
            </a:r>
          </a:p>
        </p:txBody>
      </p:sp>
      <p:sp>
        <p:nvSpPr>
          <p:cNvPr id="3" name="図プレースホルダー 2"/>
          <p:cNvSpPr>
            <a:spLocks noGrp="1"/>
          </p:cNvSpPr>
          <p:nvPr>
            <p:ph type="pic" idx="1"/>
          </p:nvPr>
        </p:nvSpPr>
        <p:spPr>
          <a:xfrm>
            <a:off x="12870909" y="6162952"/>
            <a:ext cx="15326827" cy="30418415"/>
          </a:xfrm>
        </p:spPr>
        <p:txBody>
          <a:bodyPr/>
          <a:lstStyle>
            <a:lvl1pPr marL="0" indent="0">
              <a:buNone/>
              <a:defRPr sz="7946"/>
            </a:lvl1pPr>
            <a:lvl2pPr marL="1135319" indent="0">
              <a:buNone/>
              <a:defRPr sz="6953"/>
            </a:lvl2pPr>
            <a:lvl3pPr marL="2270638" indent="0">
              <a:buNone/>
              <a:defRPr sz="5960"/>
            </a:lvl3pPr>
            <a:lvl4pPr marL="3405957" indent="0">
              <a:buNone/>
              <a:defRPr sz="4966"/>
            </a:lvl4pPr>
            <a:lvl5pPr marL="4541276" indent="0">
              <a:buNone/>
              <a:defRPr sz="4966"/>
            </a:lvl5pPr>
            <a:lvl6pPr marL="5676595" indent="0">
              <a:buNone/>
              <a:defRPr sz="4966"/>
            </a:lvl6pPr>
            <a:lvl7pPr marL="6811914" indent="0">
              <a:buNone/>
              <a:defRPr sz="4966"/>
            </a:lvl7pPr>
            <a:lvl8pPr marL="7947233" indent="0">
              <a:buNone/>
              <a:defRPr sz="4966"/>
            </a:lvl8pPr>
            <a:lvl9pPr marL="9082552" indent="0">
              <a:buNone/>
              <a:defRPr sz="4966"/>
            </a:lvl9pPr>
          </a:lstStyle>
          <a:p>
            <a:endParaRPr kumimoji="1" lang="ja-JP" altLang="en-US"/>
          </a:p>
        </p:txBody>
      </p:sp>
      <p:sp>
        <p:nvSpPr>
          <p:cNvPr id="4" name="テキスト プレースホルダー 3"/>
          <p:cNvSpPr>
            <a:spLocks noGrp="1"/>
          </p:cNvSpPr>
          <p:nvPr>
            <p:ph type="body" sz="half" idx="2"/>
          </p:nvPr>
        </p:nvSpPr>
        <p:spPr>
          <a:xfrm>
            <a:off x="2085366" y="12841129"/>
            <a:ext cx="9764543" cy="23789780"/>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70323B2B-3F9E-49E7-AC16-818B5CDF6787}" type="datetimeFigureOut">
              <a:rPr kumimoji="1" lang="ja-JP" altLang="en-US" smtClean="0"/>
              <a:t>2023/9/12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3710191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081421" y="2278907"/>
            <a:ext cx="26112371" cy="8273416"/>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2081421" y="39672750"/>
            <a:ext cx="6811923" cy="2278904"/>
          </a:xfrm>
          <a:prstGeom prst="rect">
            <a:avLst/>
          </a:prstGeom>
        </p:spPr>
        <p:txBody>
          <a:bodyPr vert="horz" lIns="91440" tIns="45720" rIns="91440" bIns="45720" rtlCol="0" anchor="ctr"/>
          <a:lstStyle>
            <a:lvl1pPr algn="l">
              <a:defRPr sz="2980">
                <a:solidFill>
                  <a:schemeClr val="tx1">
                    <a:tint val="75000"/>
                  </a:schemeClr>
                </a:solidFill>
              </a:defRPr>
            </a:lvl1pPr>
          </a:lstStyle>
          <a:p>
            <a:fld id="{70323B2B-3F9E-49E7-AC16-818B5CDF6787}" type="datetimeFigureOut">
              <a:rPr kumimoji="1" lang="ja-JP" altLang="en-US" smtClean="0"/>
              <a:t>2023/9/12</a:t>
            </a:fld>
            <a:endParaRPr kumimoji="1" lang="ja-JP" altLang="en-US"/>
          </a:p>
        </p:txBody>
      </p:sp>
      <p:sp>
        <p:nvSpPr>
          <p:cNvPr id="5" name="フッター プレースホルダー 4"/>
          <p:cNvSpPr>
            <a:spLocks noGrp="1"/>
          </p:cNvSpPr>
          <p:nvPr>
            <p:ph type="ftr" sz="quarter" idx="3"/>
          </p:nvPr>
        </p:nvSpPr>
        <p:spPr>
          <a:xfrm>
            <a:off x="10028665" y="39672750"/>
            <a:ext cx="10217884" cy="2278904"/>
          </a:xfrm>
          <a:prstGeom prst="rect">
            <a:avLst/>
          </a:prstGeom>
        </p:spPr>
        <p:txBody>
          <a:bodyPr vert="horz" lIns="91440" tIns="45720" rIns="91440" bIns="45720" rtlCol="0" anchor="ctr"/>
          <a:lstStyle>
            <a:lvl1pPr algn="ctr">
              <a:defRPr sz="298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21381869" y="39672750"/>
            <a:ext cx="6811923" cy="2278904"/>
          </a:xfrm>
          <a:prstGeom prst="rect">
            <a:avLst/>
          </a:prstGeom>
        </p:spPr>
        <p:txBody>
          <a:bodyPr vert="horz" lIns="91440" tIns="45720" rIns="91440" bIns="45720" rtlCol="0" anchor="ctr"/>
          <a:lstStyle>
            <a:lvl1pPr algn="r">
              <a:defRPr sz="2980">
                <a:solidFill>
                  <a:schemeClr val="tx1">
                    <a:tint val="75000"/>
                  </a:schemeClr>
                </a:solidFill>
              </a:defRPr>
            </a:lvl1pPr>
          </a:lstStyle>
          <a:p>
            <a:fld id="{39C4D65C-F552-4986-9B0F-B584A9FB2568}" type="slidenum">
              <a:rPr kumimoji="1" lang="ja-JP" altLang="en-US" smtClean="0"/>
              <a:t>‹#›</a:t>
            </a:fld>
            <a:endParaRPr kumimoji="1" lang="ja-JP" altLang="en-US"/>
          </a:p>
        </p:txBody>
      </p:sp>
    </p:spTree>
    <p:extLst>
      <p:ext uri="{BB962C8B-B14F-4D97-AF65-F5344CB8AC3E}">
        <p14:creationId xmlns:p14="http://schemas.microsoft.com/office/powerpoint/2010/main" val="4198746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2270638" rtl="0" eaLnBrk="1" latinLnBrk="0" hangingPunct="1">
        <a:lnSpc>
          <a:spcPct val="90000"/>
        </a:lnSpc>
        <a:spcBef>
          <a:spcPct val="0"/>
        </a:spcBef>
        <a:buNone/>
        <a:defRPr kumimoji="1" sz="10926" kern="1200">
          <a:solidFill>
            <a:schemeClr val="tx1"/>
          </a:solidFill>
          <a:latin typeface="+mj-lt"/>
          <a:ea typeface="+mj-ea"/>
          <a:cs typeface="+mj-cs"/>
        </a:defRPr>
      </a:lvl1pPr>
    </p:titleStyle>
    <p:bodyStyle>
      <a:lvl1pPr marL="567660" indent="-567660" algn="l" defTabSz="2270638" rtl="0" eaLnBrk="1" latinLnBrk="0" hangingPunct="1">
        <a:lnSpc>
          <a:spcPct val="90000"/>
        </a:lnSpc>
        <a:spcBef>
          <a:spcPts val="2483"/>
        </a:spcBef>
        <a:buFont typeface="Arial" panose="020B0604020202020204" pitchFamily="34" charset="0"/>
        <a:buChar char="•"/>
        <a:defRPr kumimoji="1" sz="6953" kern="1200">
          <a:solidFill>
            <a:schemeClr val="tx1"/>
          </a:solidFill>
          <a:latin typeface="+mn-lt"/>
          <a:ea typeface="+mn-ea"/>
          <a:cs typeface="+mn-cs"/>
        </a:defRPr>
      </a:lvl1pPr>
      <a:lvl2pPr marL="1702979" indent="-567660" algn="l" defTabSz="2270638" rtl="0" eaLnBrk="1" latinLnBrk="0" hangingPunct="1">
        <a:lnSpc>
          <a:spcPct val="90000"/>
        </a:lnSpc>
        <a:spcBef>
          <a:spcPts val="1242"/>
        </a:spcBef>
        <a:buFont typeface="Arial" panose="020B0604020202020204" pitchFamily="34" charset="0"/>
        <a:buChar char="•"/>
        <a:defRPr kumimoji="1" sz="5960" kern="1200">
          <a:solidFill>
            <a:schemeClr val="tx1"/>
          </a:solidFill>
          <a:latin typeface="+mn-lt"/>
          <a:ea typeface="+mn-ea"/>
          <a:cs typeface="+mn-cs"/>
        </a:defRPr>
      </a:lvl2pPr>
      <a:lvl3pPr marL="2838298" indent="-567660" algn="l" defTabSz="2270638" rtl="0" eaLnBrk="1" latinLnBrk="0" hangingPunct="1">
        <a:lnSpc>
          <a:spcPct val="90000"/>
        </a:lnSpc>
        <a:spcBef>
          <a:spcPts val="1242"/>
        </a:spcBef>
        <a:buFont typeface="Arial" panose="020B0604020202020204" pitchFamily="34" charset="0"/>
        <a:buChar char="•"/>
        <a:defRPr kumimoji="1" sz="4966" kern="1200">
          <a:solidFill>
            <a:schemeClr val="tx1"/>
          </a:solidFill>
          <a:latin typeface="+mn-lt"/>
          <a:ea typeface="+mn-ea"/>
          <a:cs typeface="+mn-cs"/>
        </a:defRPr>
      </a:lvl3pPr>
      <a:lvl4pPr marL="3973617" indent="-567660" algn="l" defTabSz="2270638" rtl="0" eaLnBrk="1" latinLnBrk="0" hangingPunct="1">
        <a:lnSpc>
          <a:spcPct val="90000"/>
        </a:lnSpc>
        <a:spcBef>
          <a:spcPts val="1242"/>
        </a:spcBef>
        <a:buFont typeface="Arial" panose="020B0604020202020204" pitchFamily="34" charset="0"/>
        <a:buChar char="•"/>
        <a:defRPr kumimoji="1" sz="4470" kern="1200">
          <a:solidFill>
            <a:schemeClr val="tx1"/>
          </a:solidFill>
          <a:latin typeface="+mn-lt"/>
          <a:ea typeface="+mn-ea"/>
          <a:cs typeface="+mn-cs"/>
        </a:defRPr>
      </a:lvl4pPr>
      <a:lvl5pPr marL="5108936" indent="-567660" algn="l" defTabSz="2270638" rtl="0" eaLnBrk="1" latinLnBrk="0" hangingPunct="1">
        <a:lnSpc>
          <a:spcPct val="90000"/>
        </a:lnSpc>
        <a:spcBef>
          <a:spcPts val="1242"/>
        </a:spcBef>
        <a:buFont typeface="Arial" panose="020B0604020202020204" pitchFamily="34" charset="0"/>
        <a:buChar char="•"/>
        <a:defRPr kumimoji="1" sz="4470" kern="1200">
          <a:solidFill>
            <a:schemeClr val="tx1"/>
          </a:solidFill>
          <a:latin typeface="+mn-lt"/>
          <a:ea typeface="+mn-ea"/>
          <a:cs typeface="+mn-cs"/>
        </a:defRPr>
      </a:lvl5pPr>
      <a:lvl6pPr marL="6244255" indent="-567660" algn="l" defTabSz="2270638" rtl="0" eaLnBrk="1" latinLnBrk="0" hangingPunct="1">
        <a:lnSpc>
          <a:spcPct val="90000"/>
        </a:lnSpc>
        <a:spcBef>
          <a:spcPts val="1242"/>
        </a:spcBef>
        <a:buFont typeface="Arial" panose="020B0604020202020204" pitchFamily="34" charset="0"/>
        <a:buChar char="•"/>
        <a:defRPr kumimoji="1" sz="4470" kern="1200">
          <a:solidFill>
            <a:schemeClr val="tx1"/>
          </a:solidFill>
          <a:latin typeface="+mn-lt"/>
          <a:ea typeface="+mn-ea"/>
          <a:cs typeface="+mn-cs"/>
        </a:defRPr>
      </a:lvl6pPr>
      <a:lvl7pPr marL="7379574" indent="-567660" algn="l" defTabSz="2270638" rtl="0" eaLnBrk="1" latinLnBrk="0" hangingPunct="1">
        <a:lnSpc>
          <a:spcPct val="90000"/>
        </a:lnSpc>
        <a:spcBef>
          <a:spcPts val="1242"/>
        </a:spcBef>
        <a:buFont typeface="Arial" panose="020B0604020202020204" pitchFamily="34" charset="0"/>
        <a:buChar char="•"/>
        <a:defRPr kumimoji="1" sz="4470" kern="1200">
          <a:solidFill>
            <a:schemeClr val="tx1"/>
          </a:solidFill>
          <a:latin typeface="+mn-lt"/>
          <a:ea typeface="+mn-ea"/>
          <a:cs typeface="+mn-cs"/>
        </a:defRPr>
      </a:lvl7pPr>
      <a:lvl8pPr marL="8514893" indent="-567660" algn="l" defTabSz="2270638" rtl="0" eaLnBrk="1" latinLnBrk="0" hangingPunct="1">
        <a:lnSpc>
          <a:spcPct val="90000"/>
        </a:lnSpc>
        <a:spcBef>
          <a:spcPts val="1242"/>
        </a:spcBef>
        <a:buFont typeface="Arial" panose="020B0604020202020204" pitchFamily="34" charset="0"/>
        <a:buChar char="•"/>
        <a:defRPr kumimoji="1" sz="4470" kern="1200">
          <a:solidFill>
            <a:schemeClr val="tx1"/>
          </a:solidFill>
          <a:latin typeface="+mn-lt"/>
          <a:ea typeface="+mn-ea"/>
          <a:cs typeface="+mn-cs"/>
        </a:defRPr>
      </a:lvl8pPr>
      <a:lvl9pPr marL="9650212" indent="-567660" algn="l" defTabSz="2270638" rtl="0" eaLnBrk="1" latinLnBrk="0" hangingPunct="1">
        <a:lnSpc>
          <a:spcPct val="90000"/>
        </a:lnSpc>
        <a:spcBef>
          <a:spcPts val="1242"/>
        </a:spcBef>
        <a:buFont typeface="Arial" panose="020B0604020202020204" pitchFamily="34" charset="0"/>
        <a:buChar char="•"/>
        <a:defRPr kumimoji="1" sz="4470" kern="1200">
          <a:solidFill>
            <a:schemeClr val="tx1"/>
          </a:solidFill>
          <a:latin typeface="+mn-lt"/>
          <a:ea typeface="+mn-ea"/>
          <a:cs typeface="+mn-cs"/>
        </a:defRPr>
      </a:lvl9pPr>
    </p:bodyStyle>
    <p:otherStyle>
      <a:defPPr>
        <a:defRPr lang="ja-JP"/>
      </a:defPPr>
      <a:lvl1pPr marL="0" algn="l" defTabSz="2270638" rtl="0" eaLnBrk="1" latinLnBrk="0" hangingPunct="1">
        <a:defRPr kumimoji="1" sz="4470" kern="1200">
          <a:solidFill>
            <a:schemeClr val="tx1"/>
          </a:solidFill>
          <a:latin typeface="+mn-lt"/>
          <a:ea typeface="+mn-ea"/>
          <a:cs typeface="+mn-cs"/>
        </a:defRPr>
      </a:lvl1pPr>
      <a:lvl2pPr marL="1135319" algn="l" defTabSz="2270638" rtl="0" eaLnBrk="1" latinLnBrk="0" hangingPunct="1">
        <a:defRPr kumimoji="1" sz="4470" kern="1200">
          <a:solidFill>
            <a:schemeClr val="tx1"/>
          </a:solidFill>
          <a:latin typeface="+mn-lt"/>
          <a:ea typeface="+mn-ea"/>
          <a:cs typeface="+mn-cs"/>
        </a:defRPr>
      </a:lvl2pPr>
      <a:lvl3pPr marL="2270638" algn="l" defTabSz="2270638" rtl="0" eaLnBrk="1" latinLnBrk="0" hangingPunct="1">
        <a:defRPr kumimoji="1" sz="4470" kern="1200">
          <a:solidFill>
            <a:schemeClr val="tx1"/>
          </a:solidFill>
          <a:latin typeface="+mn-lt"/>
          <a:ea typeface="+mn-ea"/>
          <a:cs typeface="+mn-cs"/>
        </a:defRPr>
      </a:lvl3pPr>
      <a:lvl4pPr marL="3405957" algn="l" defTabSz="2270638" rtl="0" eaLnBrk="1" latinLnBrk="0" hangingPunct="1">
        <a:defRPr kumimoji="1" sz="4470" kern="1200">
          <a:solidFill>
            <a:schemeClr val="tx1"/>
          </a:solidFill>
          <a:latin typeface="+mn-lt"/>
          <a:ea typeface="+mn-ea"/>
          <a:cs typeface="+mn-cs"/>
        </a:defRPr>
      </a:lvl4pPr>
      <a:lvl5pPr marL="4541276" algn="l" defTabSz="2270638" rtl="0" eaLnBrk="1" latinLnBrk="0" hangingPunct="1">
        <a:defRPr kumimoji="1" sz="4470" kern="1200">
          <a:solidFill>
            <a:schemeClr val="tx1"/>
          </a:solidFill>
          <a:latin typeface="+mn-lt"/>
          <a:ea typeface="+mn-ea"/>
          <a:cs typeface="+mn-cs"/>
        </a:defRPr>
      </a:lvl5pPr>
      <a:lvl6pPr marL="5676595" algn="l" defTabSz="2270638" rtl="0" eaLnBrk="1" latinLnBrk="0" hangingPunct="1">
        <a:defRPr kumimoji="1" sz="4470" kern="1200">
          <a:solidFill>
            <a:schemeClr val="tx1"/>
          </a:solidFill>
          <a:latin typeface="+mn-lt"/>
          <a:ea typeface="+mn-ea"/>
          <a:cs typeface="+mn-cs"/>
        </a:defRPr>
      </a:lvl6pPr>
      <a:lvl7pPr marL="6811914" algn="l" defTabSz="2270638" rtl="0" eaLnBrk="1" latinLnBrk="0" hangingPunct="1">
        <a:defRPr kumimoji="1" sz="4470" kern="1200">
          <a:solidFill>
            <a:schemeClr val="tx1"/>
          </a:solidFill>
          <a:latin typeface="+mn-lt"/>
          <a:ea typeface="+mn-ea"/>
          <a:cs typeface="+mn-cs"/>
        </a:defRPr>
      </a:lvl7pPr>
      <a:lvl8pPr marL="7947233" algn="l" defTabSz="2270638" rtl="0" eaLnBrk="1" latinLnBrk="0" hangingPunct="1">
        <a:defRPr kumimoji="1" sz="4470" kern="1200">
          <a:solidFill>
            <a:schemeClr val="tx1"/>
          </a:solidFill>
          <a:latin typeface="+mn-lt"/>
          <a:ea typeface="+mn-ea"/>
          <a:cs typeface="+mn-cs"/>
        </a:defRPr>
      </a:lvl8pPr>
      <a:lvl9pPr marL="9082552" algn="l" defTabSz="2270638" rtl="0" eaLnBrk="1" latinLnBrk="0" hangingPunct="1">
        <a:defRPr kumimoji="1" sz="44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18" Type="http://schemas.openxmlformats.org/officeDocument/2006/relationships/chart" Target="../charts/chart4.xml"/><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chart" Target="../charts/chart2.xml"/><Relationship Id="rId17" Type="http://schemas.openxmlformats.org/officeDocument/2006/relationships/chart" Target="../charts/chart3.xml"/><Relationship Id="rId25" Type="http://schemas.openxmlformats.org/officeDocument/2006/relationships/image" Target="../media/image17.jpeg"/><Relationship Id="rId2" Type="http://schemas.openxmlformats.org/officeDocument/2006/relationships/notesSlide" Target="../notesSlides/notesSlide1.xml"/><Relationship Id="rId16" Type="http://schemas.microsoft.com/office/2007/relationships/hdphoto" Target="../media/hdphoto1.wdp"/><Relationship Id="rId20"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chart" Target="../charts/chart1.xml"/><Relationship Id="rId11" Type="http://schemas.openxmlformats.org/officeDocument/2006/relationships/image" Target="../media/image8.png"/><Relationship Id="rId24"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5.png"/><Relationship Id="rId10" Type="http://schemas.openxmlformats.org/officeDocument/2006/relationships/image" Target="../media/image7.jpeg"/><Relationship Id="rId19" Type="http://schemas.openxmlformats.org/officeDocument/2006/relationships/chart" Target="../charts/chart5.xml"/><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0.png"/><Relationship Id="rId2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図 156" descr="グラフ&#10;&#10;自動的に生成された説明">
            <a:extLst>
              <a:ext uri="{FF2B5EF4-FFF2-40B4-BE49-F238E27FC236}">
                <a16:creationId xmlns:a16="http://schemas.microsoft.com/office/drawing/2014/main" id="{C1C8ACBA-B471-BD2E-38F4-69C950AE9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6135" y="28944338"/>
            <a:ext cx="3736080" cy="2802060"/>
          </a:xfrm>
          <a:prstGeom prst="rect">
            <a:avLst/>
          </a:prstGeom>
        </p:spPr>
      </p:pic>
      <p:pic>
        <p:nvPicPr>
          <p:cNvPr id="154" name="図 153" descr="ダイアグラム&#10;&#10;自動的に生成された説明">
            <a:extLst>
              <a:ext uri="{FF2B5EF4-FFF2-40B4-BE49-F238E27FC236}">
                <a16:creationId xmlns:a16="http://schemas.microsoft.com/office/drawing/2014/main" id="{7ACC15B8-750B-B256-BC5E-C1FEBF44E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348" y="22445342"/>
            <a:ext cx="8452423" cy="4754488"/>
          </a:xfrm>
          <a:prstGeom prst="rect">
            <a:avLst/>
          </a:prstGeom>
        </p:spPr>
      </p:pic>
      <p:pic>
        <p:nvPicPr>
          <p:cNvPr id="153" name="図 152" descr="グラフ, 散布図&#10;&#10;自動的に生成された説明">
            <a:extLst>
              <a:ext uri="{FF2B5EF4-FFF2-40B4-BE49-F238E27FC236}">
                <a16:creationId xmlns:a16="http://schemas.microsoft.com/office/drawing/2014/main" id="{5C2D3BF2-FF19-509F-94FC-FD200CBFF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7284" y="38993031"/>
            <a:ext cx="3255032" cy="2441275"/>
          </a:xfrm>
          <a:prstGeom prst="rect">
            <a:avLst/>
          </a:prstGeom>
        </p:spPr>
      </p:pic>
      <p:graphicFrame>
        <p:nvGraphicFramePr>
          <p:cNvPr id="56" name="グラフ 55">
            <a:extLst>
              <a:ext uri="{FF2B5EF4-FFF2-40B4-BE49-F238E27FC236}">
                <a16:creationId xmlns:a16="http://schemas.microsoft.com/office/drawing/2014/main" id="{6A3BD7A1-F300-4D66-9DF9-6DFAB79CE3A1}"/>
              </a:ext>
            </a:extLst>
          </p:cNvPr>
          <p:cNvGraphicFramePr>
            <a:graphicFrameLocks/>
          </p:cNvGraphicFramePr>
          <p:nvPr>
            <p:extLst>
              <p:ext uri="{D42A27DB-BD31-4B8C-83A1-F6EECF244321}">
                <p14:modId xmlns:p14="http://schemas.microsoft.com/office/powerpoint/2010/main" val="1722785533"/>
              </p:ext>
            </p:extLst>
          </p:nvPr>
        </p:nvGraphicFramePr>
        <p:xfrm>
          <a:off x="492211" y="28855269"/>
          <a:ext cx="3883025" cy="2532763"/>
        </p:xfrm>
        <a:graphic>
          <a:graphicData uri="http://schemas.openxmlformats.org/drawingml/2006/chart">
            <c:chart xmlns:c="http://schemas.openxmlformats.org/drawingml/2006/chart" xmlns:r="http://schemas.openxmlformats.org/officeDocument/2006/relationships" r:id="rId6"/>
          </a:graphicData>
        </a:graphic>
      </p:graphicFrame>
      <p:pic>
        <p:nvPicPr>
          <p:cNvPr id="165" name="図 164" descr="図形 が含まれている画像&#10;&#10;自動的に生成された説明">
            <a:extLst>
              <a:ext uri="{FF2B5EF4-FFF2-40B4-BE49-F238E27FC236}">
                <a16:creationId xmlns:a16="http://schemas.microsoft.com/office/drawing/2014/main" id="{F5AECA96-85F7-089B-65B6-8ABE60DA4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114" y="34990307"/>
            <a:ext cx="7070476" cy="3977143"/>
          </a:xfrm>
          <a:prstGeom prst="rect">
            <a:avLst/>
          </a:prstGeom>
        </p:spPr>
      </p:pic>
      <p:sp>
        <p:nvSpPr>
          <p:cNvPr id="309" name="正方形/長方形 308"/>
          <p:cNvSpPr/>
          <p:nvPr/>
        </p:nvSpPr>
        <p:spPr>
          <a:xfrm>
            <a:off x="16173970" y="20933069"/>
            <a:ext cx="14007599" cy="14172757"/>
          </a:xfrm>
          <a:prstGeom prst="rect">
            <a:avLst/>
          </a:prstGeom>
          <a:no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02" name="正方形/長方形 101">
            <a:extLst>
              <a:ext uri="{FF2B5EF4-FFF2-40B4-BE49-F238E27FC236}">
                <a16:creationId xmlns:a16="http://schemas.microsoft.com/office/drawing/2014/main" id="{7D87ACE2-D612-4297-A9B0-4DE0CFFBB00A}"/>
              </a:ext>
            </a:extLst>
          </p:cNvPr>
          <p:cNvSpPr/>
          <p:nvPr/>
        </p:nvSpPr>
        <p:spPr>
          <a:xfrm>
            <a:off x="93642" y="20965152"/>
            <a:ext cx="15807557" cy="21738932"/>
          </a:xfrm>
          <a:prstGeom prst="rect">
            <a:avLst/>
          </a:prstGeom>
          <a:no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6" name="テキスト ボックス 5"/>
          <p:cNvSpPr txBox="1"/>
          <p:nvPr/>
        </p:nvSpPr>
        <p:spPr>
          <a:xfrm>
            <a:off x="4539993" y="1463790"/>
            <a:ext cx="21195226" cy="584775"/>
          </a:xfrm>
          <a:prstGeom prst="rect">
            <a:avLst/>
          </a:prstGeom>
          <a:noFill/>
        </p:spPr>
        <p:txBody>
          <a:bodyPr wrap="none" rtlCol="0">
            <a:spAutoFit/>
          </a:bodyPr>
          <a:lstStyle/>
          <a:p>
            <a:pPr algn="ctr"/>
            <a:r>
              <a:rPr lang="en-US" altLang="ja-JP" sz="3200" dirty="0">
                <a:solidFill>
                  <a:schemeClr val="tx1">
                    <a:lumMod val="95000"/>
                    <a:lumOff val="5000"/>
                  </a:schemeClr>
                </a:solidFill>
                <a:latin typeface="游ゴシック" panose="020B0400000000000000" pitchFamily="50" charset="-128"/>
                <a:ea typeface="游ゴシック" panose="020B0400000000000000" pitchFamily="50" charset="-128"/>
              </a:rPr>
              <a:t>Effects of one-month change in interoceptive sensitivity on autonomic and EEG activity under stress conditions</a:t>
            </a:r>
          </a:p>
        </p:txBody>
      </p:sp>
      <p:sp>
        <p:nvSpPr>
          <p:cNvPr id="9" name="テキスト ボックス 8"/>
          <p:cNvSpPr txBox="1"/>
          <p:nvPr/>
        </p:nvSpPr>
        <p:spPr>
          <a:xfrm>
            <a:off x="12507720" y="2629355"/>
            <a:ext cx="5259773" cy="461665"/>
          </a:xfrm>
          <a:prstGeom prst="rect">
            <a:avLst/>
          </a:prstGeom>
          <a:noFill/>
        </p:spPr>
        <p:txBody>
          <a:bodyPr wrap="none" rtlCol="0">
            <a:spAutoFit/>
          </a:bodyPr>
          <a:lstStyle/>
          <a:p>
            <a:pPr algn="ctr"/>
            <a:r>
              <a:rPr lang="en-US" altLang="ja-JP" sz="2400" dirty="0">
                <a:solidFill>
                  <a:schemeClr val="tx1">
                    <a:lumMod val="95000"/>
                    <a:lumOff val="5000"/>
                  </a:schemeClr>
                </a:solidFill>
                <a:latin typeface="游ゴシック" panose="020B0400000000000000" pitchFamily="50" charset="-128"/>
                <a:ea typeface="游ゴシック" panose="020B0400000000000000" pitchFamily="50" charset="-128"/>
              </a:rPr>
              <a:t>Toru</a:t>
            </a:r>
            <a:r>
              <a:rPr lang="ja-JP" altLang="en-US" sz="2400" dirty="0">
                <a:solidFill>
                  <a:schemeClr val="tx1">
                    <a:lumMod val="95000"/>
                    <a:lumOff val="5000"/>
                  </a:schemeClr>
                </a:solidFill>
                <a:latin typeface="游ゴシック" panose="020B0400000000000000" pitchFamily="50" charset="-128"/>
                <a:ea typeface="游ゴシック" panose="020B0400000000000000" pitchFamily="50" charset="-128"/>
              </a:rPr>
              <a:t> </a:t>
            </a:r>
            <a:r>
              <a:rPr lang="en-US" altLang="ja-JP" sz="2400" dirty="0">
                <a:solidFill>
                  <a:schemeClr val="tx1">
                    <a:lumMod val="95000"/>
                    <a:lumOff val="5000"/>
                  </a:schemeClr>
                </a:solidFill>
                <a:latin typeface="游ゴシック" panose="020B0400000000000000" pitchFamily="50" charset="-128"/>
                <a:ea typeface="游ゴシック" panose="020B0400000000000000" pitchFamily="50" charset="-128"/>
              </a:rPr>
              <a:t>Maekawa, </a:t>
            </a:r>
            <a:r>
              <a:rPr lang="en-US" altLang="ja-JP" sz="2400" dirty="0" err="1">
                <a:solidFill>
                  <a:schemeClr val="tx1">
                    <a:lumMod val="95000"/>
                    <a:lumOff val="5000"/>
                  </a:schemeClr>
                </a:solidFill>
                <a:latin typeface="游ゴシック" panose="020B0400000000000000" pitchFamily="50" charset="-128"/>
                <a:ea typeface="游ゴシック" panose="020B0400000000000000" pitchFamily="50" charset="-128"/>
              </a:rPr>
              <a:t>Takafumi</a:t>
            </a:r>
            <a:r>
              <a:rPr lang="en-US" altLang="ja-JP" sz="2400" dirty="0">
                <a:solidFill>
                  <a:schemeClr val="tx1">
                    <a:lumMod val="95000"/>
                    <a:lumOff val="5000"/>
                  </a:schemeClr>
                </a:solidFill>
                <a:latin typeface="游ゴシック" panose="020B0400000000000000" pitchFamily="50" charset="-128"/>
                <a:ea typeface="游ゴシック" panose="020B0400000000000000" pitchFamily="50" charset="-128"/>
              </a:rPr>
              <a:t> </a:t>
            </a:r>
            <a:r>
              <a:rPr lang="en-US" altLang="ja-JP" sz="2400" dirty="0" err="1">
                <a:solidFill>
                  <a:schemeClr val="tx1">
                    <a:lumMod val="95000"/>
                    <a:lumOff val="5000"/>
                  </a:schemeClr>
                </a:solidFill>
                <a:latin typeface="游ゴシック" panose="020B0400000000000000" pitchFamily="50" charset="-128"/>
                <a:ea typeface="游ゴシック" panose="020B0400000000000000" pitchFamily="50" charset="-128"/>
              </a:rPr>
              <a:t>Sasaoka</a:t>
            </a:r>
            <a:endParaRPr lang="ja-JP" altLang="en-US" sz="2400" dirty="0">
              <a:solidFill>
                <a:schemeClr val="tx1">
                  <a:lumMod val="95000"/>
                  <a:lumOff val="5000"/>
                </a:schemeClr>
              </a:solidFill>
              <a:latin typeface="游ゴシック" panose="020B0400000000000000" pitchFamily="50" charset="-128"/>
              <a:ea typeface="游ゴシック" panose="020B0400000000000000" pitchFamily="50" charset="-128"/>
            </a:endParaRPr>
          </a:p>
        </p:txBody>
      </p:sp>
      <p:sp>
        <p:nvSpPr>
          <p:cNvPr id="10" name="Rectangle 1"/>
          <p:cNvSpPr>
            <a:spLocks noChangeArrowheads="1"/>
          </p:cNvSpPr>
          <p:nvPr/>
        </p:nvSpPr>
        <p:spPr bwMode="auto">
          <a:xfrm flipH="1">
            <a:off x="8881192" y="3215773"/>
            <a:ext cx="12512828" cy="4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154" tIns="36577" rIns="73154" bIns="36577" numCol="1" anchor="ctr" anchorCtr="0" compatLnSpc="1">
            <a:prstTxWarp prst="textNoShape">
              <a:avLst/>
            </a:prstTxWarp>
            <a:spAutoFit/>
          </a:bodyPr>
          <a:lstStyle/>
          <a:p>
            <a:pPr algn="ctr" defTabSz="509701">
              <a:defRPr/>
            </a:pPr>
            <a:r>
              <a:rPr lang="ja-JP" altLang="en-US" sz="2400">
                <a:solidFill>
                  <a:schemeClr val="tx1">
                    <a:lumMod val="95000"/>
                    <a:lumOff val="5000"/>
                  </a:schemeClr>
                </a:solidFill>
                <a:latin typeface="游ゴシック" panose="020B0400000000000000" pitchFamily="50" charset="-128"/>
                <a:ea typeface="游ゴシック" panose="020B0400000000000000" pitchFamily="50" charset="-128"/>
                <a:cs typeface="Times New Roman" pitchFamily="18" charset="0"/>
              </a:rPr>
              <a:t>広島大学，脳・こころ・感性科学研究センター（</a:t>
            </a:r>
            <a:r>
              <a:rPr lang="en-US" altLang="ja-JP" sz="2400">
                <a:solidFill>
                  <a:schemeClr val="tx1">
                    <a:lumMod val="95000"/>
                    <a:lumOff val="5000"/>
                  </a:schemeClr>
                </a:solidFill>
                <a:latin typeface="游ゴシック" panose="020B0400000000000000" pitchFamily="50" charset="-128"/>
                <a:ea typeface="游ゴシック" panose="020B0400000000000000" pitchFamily="50" charset="-128"/>
                <a:cs typeface="Times New Roman" pitchFamily="18" charset="0"/>
              </a:rPr>
              <a:t>Hiroshima University, BMK center</a:t>
            </a:r>
            <a:r>
              <a:rPr lang="ja-JP" altLang="en-US" sz="2400">
                <a:solidFill>
                  <a:schemeClr val="tx1">
                    <a:lumMod val="95000"/>
                    <a:lumOff val="5000"/>
                  </a:schemeClr>
                </a:solidFill>
                <a:latin typeface="游ゴシック" panose="020B0400000000000000" pitchFamily="50" charset="-128"/>
                <a:ea typeface="游ゴシック" panose="020B0400000000000000" pitchFamily="50" charset="-128"/>
                <a:cs typeface="Times New Roman" pitchFamily="18" charset="0"/>
              </a:rPr>
              <a:t>）</a:t>
            </a:r>
            <a:endParaRPr lang="en-US" altLang="ja-JP" sz="2400">
              <a:solidFill>
                <a:schemeClr val="tx1">
                  <a:lumMod val="95000"/>
                  <a:lumOff val="5000"/>
                </a:schemeClr>
              </a:solidFill>
              <a:latin typeface="游ゴシック" panose="020B0400000000000000" pitchFamily="50" charset="-128"/>
              <a:ea typeface="游ゴシック" panose="020B0400000000000000" pitchFamily="50" charset="-128"/>
              <a:cs typeface="Times New Roman" pitchFamily="18" charset="0"/>
            </a:endParaRPr>
          </a:p>
        </p:txBody>
      </p:sp>
      <p:sp>
        <p:nvSpPr>
          <p:cNvPr id="419" name="正方形/長方形 418"/>
          <p:cNvSpPr/>
          <p:nvPr/>
        </p:nvSpPr>
        <p:spPr>
          <a:xfrm>
            <a:off x="93642" y="4035656"/>
            <a:ext cx="30087927" cy="7273283"/>
          </a:xfrm>
          <a:prstGeom prst="rect">
            <a:avLst/>
          </a:prstGeom>
          <a:no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20" name="正方形/長方形 419"/>
          <p:cNvSpPr/>
          <p:nvPr/>
        </p:nvSpPr>
        <p:spPr>
          <a:xfrm>
            <a:off x="93642" y="4035654"/>
            <a:ext cx="30087927" cy="972000"/>
          </a:xfrm>
          <a:prstGeom prst="rect">
            <a:avLst/>
          </a:prstGeom>
          <a:solidFill>
            <a:srgbClr val="56000D"/>
          </a:solid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427" name="テキスト ボックス 426"/>
          <p:cNvSpPr txBox="1"/>
          <p:nvPr/>
        </p:nvSpPr>
        <p:spPr>
          <a:xfrm>
            <a:off x="13506397" y="4142277"/>
            <a:ext cx="3262432" cy="830997"/>
          </a:xfrm>
          <a:prstGeom prst="rect">
            <a:avLst/>
          </a:prstGeom>
          <a:noFill/>
        </p:spPr>
        <p:txBody>
          <a:bodyPr wrap="none" rtlCol="0">
            <a:spAutoFit/>
          </a:bodyPr>
          <a:lstStyle/>
          <a:p>
            <a:pPr algn="ctr"/>
            <a:r>
              <a:rPr lang="ja-JP" altLang="en-US" sz="4800" b="1" dirty="0">
                <a:solidFill>
                  <a:schemeClr val="bg1"/>
                </a:solidFill>
                <a:latin typeface="游ゴシック" panose="020B0400000000000000" pitchFamily="50" charset="-128"/>
                <a:ea typeface="游ゴシック" panose="020B0400000000000000" pitchFamily="50" charset="-128"/>
              </a:rPr>
              <a:t>背景・目的</a:t>
            </a:r>
            <a:endParaRPr kumimoji="1" lang="ja-JP" altLang="en-US" sz="4800" b="1" dirty="0">
              <a:solidFill>
                <a:schemeClr val="bg1"/>
              </a:solidFill>
              <a:latin typeface="游ゴシック" panose="020B0400000000000000" pitchFamily="50" charset="-128"/>
              <a:ea typeface="游ゴシック" panose="020B0400000000000000" pitchFamily="50" charset="-128"/>
            </a:endParaRPr>
          </a:p>
        </p:txBody>
      </p:sp>
      <p:sp>
        <p:nvSpPr>
          <p:cNvPr id="189" name="正方形/長方形 188"/>
          <p:cNvSpPr/>
          <p:nvPr/>
        </p:nvSpPr>
        <p:spPr>
          <a:xfrm>
            <a:off x="93643" y="11625262"/>
            <a:ext cx="30087925" cy="8967122"/>
          </a:xfrm>
          <a:prstGeom prst="rect">
            <a:avLst/>
          </a:prstGeom>
          <a:no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90" name="正方形/長方形 189"/>
          <p:cNvSpPr/>
          <p:nvPr/>
        </p:nvSpPr>
        <p:spPr>
          <a:xfrm>
            <a:off x="204715" y="11683669"/>
            <a:ext cx="29976853" cy="972000"/>
          </a:xfrm>
          <a:prstGeom prst="rect">
            <a:avLst/>
          </a:prstGeom>
          <a:solidFill>
            <a:srgbClr val="56000D"/>
          </a:solid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88" name="テキスト ボックス 187"/>
          <p:cNvSpPr txBox="1"/>
          <p:nvPr/>
        </p:nvSpPr>
        <p:spPr>
          <a:xfrm>
            <a:off x="14429720" y="11687080"/>
            <a:ext cx="1415772" cy="830997"/>
          </a:xfrm>
          <a:prstGeom prst="rect">
            <a:avLst/>
          </a:prstGeom>
          <a:noFill/>
        </p:spPr>
        <p:txBody>
          <a:bodyPr wrap="none" rtlCol="0">
            <a:spAutoFit/>
          </a:bodyPr>
          <a:lstStyle/>
          <a:p>
            <a:r>
              <a:rPr lang="ja-JP" altLang="en-US" sz="4800" b="1" dirty="0">
                <a:solidFill>
                  <a:schemeClr val="bg1"/>
                </a:solidFill>
                <a:latin typeface="游ゴシック" panose="020B0400000000000000" pitchFamily="50" charset="-128"/>
                <a:ea typeface="游ゴシック" panose="020B0400000000000000" pitchFamily="50" charset="-128"/>
              </a:rPr>
              <a:t>方法</a:t>
            </a:r>
            <a:endParaRPr kumimoji="1" lang="ja-JP" altLang="en-US" sz="4800" b="1">
              <a:solidFill>
                <a:schemeClr val="bg1"/>
              </a:solidFill>
              <a:latin typeface="游ゴシック" panose="020B0400000000000000" pitchFamily="50" charset="-128"/>
              <a:ea typeface="游ゴシック" panose="020B0400000000000000" pitchFamily="50" charset="-128"/>
            </a:endParaRPr>
          </a:p>
        </p:txBody>
      </p:sp>
      <p:sp>
        <p:nvSpPr>
          <p:cNvPr id="147" name="テキスト ボックス 146"/>
          <p:cNvSpPr txBox="1"/>
          <p:nvPr/>
        </p:nvSpPr>
        <p:spPr>
          <a:xfrm>
            <a:off x="2285335" y="20810630"/>
            <a:ext cx="3262432" cy="1015663"/>
          </a:xfrm>
          <a:prstGeom prst="rect">
            <a:avLst/>
          </a:prstGeom>
          <a:noFill/>
        </p:spPr>
        <p:txBody>
          <a:bodyPr wrap="none" rtlCol="0">
            <a:spAutoFit/>
          </a:bodyPr>
          <a:lstStyle/>
          <a:p>
            <a:r>
              <a:rPr lang="ja-JP" altLang="en-US" sz="6000" b="1">
                <a:solidFill>
                  <a:schemeClr val="bg1"/>
                </a:solidFill>
                <a:latin typeface="游ゴシック" panose="020B0400000000000000" pitchFamily="50" charset="-128"/>
                <a:ea typeface="游ゴシック" panose="020B0400000000000000" pitchFamily="50" charset="-128"/>
              </a:rPr>
              <a:t>実験条件</a:t>
            </a:r>
            <a:endParaRPr kumimoji="1" lang="ja-JP" altLang="en-US" sz="6000" b="1">
              <a:solidFill>
                <a:schemeClr val="bg1"/>
              </a:solidFill>
              <a:latin typeface="游ゴシック" panose="020B0400000000000000" pitchFamily="50" charset="-128"/>
              <a:ea typeface="游ゴシック" panose="020B0400000000000000" pitchFamily="50" charset="-128"/>
            </a:endParaRPr>
          </a:p>
        </p:txBody>
      </p:sp>
      <p:sp>
        <p:nvSpPr>
          <p:cNvPr id="360" name="正方形/長方形 359"/>
          <p:cNvSpPr/>
          <p:nvPr/>
        </p:nvSpPr>
        <p:spPr>
          <a:xfrm>
            <a:off x="16174606" y="20882342"/>
            <a:ext cx="14006963" cy="972000"/>
          </a:xfrm>
          <a:prstGeom prst="rect">
            <a:avLst/>
          </a:prstGeom>
          <a:solidFill>
            <a:srgbClr val="56000D"/>
          </a:solid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361" name="テキスト ボックス 360"/>
          <p:cNvSpPr txBox="1"/>
          <p:nvPr/>
        </p:nvSpPr>
        <p:spPr>
          <a:xfrm>
            <a:off x="19700552" y="20955761"/>
            <a:ext cx="6955751" cy="830997"/>
          </a:xfrm>
          <a:prstGeom prst="rect">
            <a:avLst/>
          </a:prstGeom>
          <a:noFill/>
        </p:spPr>
        <p:txBody>
          <a:bodyPr wrap="none" rtlCol="0">
            <a:spAutoFit/>
          </a:bodyPr>
          <a:lstStyle/>
          <a:p>
            <a:pPr algn="ctr"/>
            <a:r>
              <a:rPr lang="ja-JP" altLang="en-US" sz="4800" b="1" dirty="0">
                <a:solidFill>
                  <a:schemeClr val="bg1"/>
                </a:solidFill>
                <a:latin typeface="游ゴシック" panose="020B0400000000000000" pitchFamily="50" charset="-128"/>
                <a:ea typeface="游ゴシック" panose="020B0400000000000000" pitchFamily="50" charset="-128"/>
              </a:rPr>
              <a:t>結果：心拍課題・質問紙</a:t>
            </a:r>
            <a:endParaRPr kumimoji="1" lang="ja-JP" altLang="en-US" sz="4800" b="1">
              <a:solidFill>
                <a:schemeClr val="bg1"/>
              </a:solidFill>
              <a:latin typeface="游ゴシック" panose="020B0400000000000000" pitchFamily="50" charset="-128"/>
              <a:ea typeface="游ゴシック" panose="020B0400000000000000" pitchFamily="50" charset="-128"/>
            </a:endParaRPr>
          </a:p>
        </p:txBody>
      </p:sp>
      <p:sp>
        <p:nvSpPr>
          <p:cNvPr id="100" name="正方形/長方形 99">
            <a:extLst>
              <a:ext uri="{FF2B5EF4-FFF2-40B4-BE49-F238E27FC236}">
                <a16:creationId xmlns:a16="http://schemas.microsoft.com/office/drawing/2014/main" id="{71537743-52B7-4EAA-987C-2C9856E01E33}"/>
              </a:ext>
            </a:extLst>
          </p:cNvPr>
          <p:cNvSpPr/>
          <p:nvPr/>
        </p:nvSpPr>
        <p:spPr>
          <a:xfrm>
            <a:off x="93642" y="20882342"/>
            <a:ext cx="15807558" cy="972000"/>
          </a:xfrm>
          <a:prstGeom prst="rect">
            <a:avLst/>
          </a:prstGeom>
          <a:solidFill>
            <a:srgbClr val="56000D"/>
          </a:solid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101" name="テキスト ボックス 100">
            <a:extLst>
              <a:ext uri="{FF2B5EF4-FFF2-40B4-BE49-F238E27FC236}">
                <a16:creationId xmlns:a16="http://schemas.microsoft.com/office/drawing/2014/main" id="{793054DD-BF03-4F6F-88C4-26452E7E590A}"/>
              </a:ext>
            </a:extLst>
          </p:cNvPr>
          <p:cNvSpPr txBox="1"/>
          <p:nvPr/>
        </p:nvSpPr>
        <p:spPr>
          <a:xfrm>
            <a:off x="4519546" y="20993861"/>
            <a:ext cx="6955751" cy="830997"/>
          </a:xfrm>
          <a:prstGeom prst="rect">
            <a:avLst/>
          </a:prstGeom>
          <a:noFill/>
        </p:spPr>
        <p:txBody>
          <a:bodyPr wrap="none" rtlCol="0">
            <a:spAutoFit/>
          </a:bodyPr>
          <a:lstStyle/>
          <a:p>
            <a:pPr algn="ctr"/>
            <a:r>
              <a:rPr lang="ja-JP" altLang="en-US" sz="4800" b="1" dirty="0">
                <a:solidFill>
                  <a:schemeClr val="bg1"/>
                </a:solidFill>
                <a:latin typeface="游ゴシック" panose="020B0400000000000000" pitchFamily="50" charset="-128"/>
                <a:ea typeface="游ゴシック" panose="020B0400000000000000" pitchFamily="50" charset="-128"/>
              </a:rPr>
              <a:t>結果：ストレス負荷課題</a:t>
            </a:r>
            <a:endParaRPr kumimoji="1" lang="ja-JP" altLang="en-US" sz="4800" b="1">
              <a:solidFill>
                <a:schemeClr val="bg1"/>
              </a:solidFill>
              <a:latin typeface="游ゴシック" panose="020B0400000000000000" pitchFamily="50" charset="-128"/>
              <a:ea typeface="游ゴシック" panose="020B0400000000000000" pitchFamily="50" charset="-128"/>
            </a:endParaRPr>
          </a:p>
        </p:txBody>
      </p:sp>
      <p:pic>
        <p:nvPicPr>
          <p:cNvPr id="13" name="図 12" descr="黒い背景と白い文字のロゴ&#10;&#10;中程度の精度で自動的に生成された説明">
            <a:extLst>
              <a:ext uri="{FF2B5EF4-FFF2-40B4-BE49-F238E27FC236}">
                <a16:creationId xmlns:a16="http://schemas.microsoft.com/office/drawing/2014/main" id="{953054AB-5A87-C87B-3548-3C2F3B5626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45" y="800795"/>
            <a:ext cx="2417909" cy="2363648"/>
          </a:xfrm>
          <a:prstGeom prst="rect">
            <a:avLst/>
          </a:prstGeom>
        </p:spPr>
      </p:pic>
      <p:pic>
        <p:nvPicPr>
          <p:cNvPr id="63" name="図 62" descr="ロゴ, 会社名&#10;&#10;自動的に生成された説明">
            <a:extLst>
              <a:ext uri="{FF2B5EF4-FFF2-40B4-BE49-F238E27FC236}">
                <a16:creationId xmlns:a16="http://schemas.microsoft.com/office/drawing/2014/main" id="{E92308D2-F802-16E8-2029-F17E9D1687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53569" y="849065"/>
            <a:ext cx="2536196" cy="2130194"/>
          </a:xfrm>
          <a:prstGeom prst="rect">
            <a:avLst/>
          </a:prstGeom>
        </p:spPr>
      </p:pic>
      <p:sp>
        <p:nvSpPr>
          <p:cNvPr id="21" name="正方形/長方形 20">
            <a:extLst>
              <a:ext uri="{FF2B5EF4-FFF2-40B4-BE49-F238E27FC236}">
                <a16:creationId xmlns:a16="http://schemas.microsoft.com/office/drawing/2014/main" id="{4893112F-23F3-1F89-6967-C5FB434F54EF}"/>
              </a:ext>
            </a:extLst>
          </p:cNvPr>
          <p:cNvSpPr/>
          <p:nvPr/>
        </p:nvSpPr>
        <p:spPr>
          <a:xfrm>
            <a:off x="16189140" y="35463447"/>
            <a:ext cx="13992430" cy="5820143"/>
          </a:xfrm>
          <a:prstGeom prst="rect">
            <a:avLst/>
          </a:prstGeom>
          <a:no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2" name="正方形/長方形 21">
            <a:extLst>
              <a:ext uri="{FF2B5EF4-FFF2-40B4-BE49-F238E27FC236}">
                <a16:creationId xmlns:a16="http://schemas.microsoft.com/office/drawing/2014/main" id="{25E3AE0C-A1A6-89CD-EB92-384A17B97EBF}"/>
              </a:ext>
            </a:extLst>
          </p:cNvPr>
          <p:cNvSpPr/>
          <p:nvPr/>
        </p:nvSpPr>
        <p:spPr>
          <a:xfrm>
            <a:off x="16189775" y="35426268"/>
            <a:ext cx="13991794" cy="972000"/>
          </a:xfrm>
          <a:prstGeom prst="rect">
            <a:avLst/>
          </a:prstGeom>
          <a:solidFill>
            <a:srgbClr val="56000D"/>
          </a:solidFill>
          <a:ln w="161925">
            <a:solidFill>
              <a:srgbClr val="560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panose="020B0400000000000000" pitchFamily="50" charset="-128"/>
              <a:ea typeface="游ゴシック" panose="020B0400000000000000" pitchFamily="50" charset="-128"/>
            </a:endParaRPr>
          </a:p>
        </p:txBody>
      </p:sp>
      <p:sp>
        <p:nvSpPr>
          <p:cNvPr id="23" name="テキスト ボックス 22">
            <a:extLst>
              <a:ext uri="{FF2B5EF4-FFF2-40B4-BE49-F238E27FC236}">
                <a16:creationId xmlns:a16="http://schemas.microsoft.com/office/drawing/2014/main" id="{149269E7-4C76-2154-520E-A2E9014038E4}"/>
              </a:ext>
            </a:extLst>
          </p:cNvPr>
          <p:cNvSpPr txBox="1"/>
          <p:nvPr/>
        </p:nvSpPr>
        <p:spPr>
          <a:xfrm>
            <a:off x="21254608" y="35499687"/>
            <a:ext cx="3877985" cy="830997"/>
          </a:xfrm>
          <a:prstGeom prst="rect">
            <a:avLst/>
          </a:prstGeom>
          <a:noFill/>
        </p:spPr>
        <p:txBody>
          <a:bodyPr wrap="none" rtlCol="0">
            <a:spAutoFit/>
          </a:bodyPr>
          <a:lstStyle/>
          <a:p>
            <a:pPr algn="ctr"/>
            <a:r>
              <a:rPr kumimoji="1" lang="ja-JP" altLang="en-US" sz="4800" b="1" dirty="0">
                <a:solidFill>
                  <a:schemeClr val="bg1"/>
                </a:solidFill>
                <a:latin typeface="游ゴシック" panose="020B0400000000000000" pitchFamily="50" charset="-128"/>
                <a:ea typeface="游ゴシック" panose="020B0400000000000000" pitchFamily="50" charset="-128"/>
              </a:rPr>
              <a:t>考察・まとめ</a:t>
            </a:r>
          </a:p>
        </p:txBody>
      </p:sp>
      <p:sp>
        <p:nvSpPr>
          <p:cNvPr id="7" name="テキスト ボックス 6">
            <a:extLst>
              <a:ext uri="{FF2B5EF4-FFF2-40B4-BE49-F238E27FC236}">
                <a16:creationId xmlns:a16="http://schemas.microsoft.com/office/drawing/2014/main" id="{EADBD04F-72CE-2DA6-D0C9-987C6C784D9A}"/>
              </a:ext>
            </a:extLst>
          </p:cNvPr>
          <p:cNvSpPr txBox="1"/>
          <p:nvPr/>
        </p:nvSpPr>
        <p:spPr>
          <a:xfrm>
            <a:off x="3426708" y="532502"/>
            <a:ext cx="23421796" cy="923330"/>
          </a:xfrm>
          <a:prstGeom prst="rect">
            <a:avLst/>
          </a:prstGeom>
          <a:noFill/>
        </p:spPr>
        <p:txBody>
          <a:bodyPr wrap="none" rtlCol="0">
            <a:spAutoFit/>
          </a:bodyPr>
          <a:lstStyle/>
          <a:p>
            <a:pPr algn="l"/>
            <a:r>
              <a:rPr kumimoji="1" lang="en-US" altLang="ja-JP" sz="5400">
                <a:latin typeface="游ゴシック" panose="020B0400000000000000" pitchFamily="50" charset="-128"/>
                <a:ea typeface="游ゴシック" panose="020B0400000000000000" pitchFamily="50" charset="-128"/>
              </a:rPr>
              <a:t>1</a:t>
            </a:r>
            <a:r>
              <a:rPr kumimoji="1" lang="ja-JP" altLang="en-US" sz="5400">
                <a:latin typeface="游ゴシック" panose="020B0400000000000000" pitchFamily="50" charset="-128"/>
                <a:ea typeface="游ゴシック" panose="020B0400000000000000" pitchFamily="50" charset="-128"/>
              </a:rPr>
              <a:t>ヶ月の内受容感覚の変化がストレス負荷時の自律神経・脳波に与える影響</a:t>
            </a:r>
          </a:p>
        </p:txBody>
      </p:sp>
      <p:sp>
        <p:nvSpPr>
          <p:cNvPr id="16" name="テキスト ボックス 15">
            <a:extLst>
              <a:ext uri="{FF2B5EF4-FFF2-40B4-BE49-F238E27FC236}">
                <a16:creationId xmlns:a16="http://schemas.microsoft.com/office/drawing/2014/main" id="{269094C1-20BA-136F-C2E2-81847D0AC9F6}"/>
              </a:ext>
            </a:extLst>
          </p:cNvPr>
          <p:cNvSpPr txBox="1"/>
          <p:nvPr/>
        </p:nvSpPr>
        <p:spPr>
          <a:xfrm>
            <a:off x="13814167" y="2169937"/>
            <a:ext cx="2646878" cy="461665"/>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前川亮，笹岡貴史</a:t>
            </a:r>
          </a:p>
        </p:txBody>
      </p:sp>
      <p:sp>
        <p:nvSpPr>
          <p:cNvPr id="17" name="テキスト ボックス 16">
            <a:extLst>
              <a:ext uri="{FF2B5EF4-FFF2-40B4-BE49-F238E27FC236}">
                <a16:creationId xmlns:a16="http://schemas.microsoft.com/office/drawing/2014/main" id="{38210358-4DE4-0073-E114-F81FA3CE9EA0}"/>
              </a:ext>
            </a:extLst>
          </p:cNvPr>
          <p:cNvSpPr txBox="1"/>
          <p:nvPr/>
        </p:nvSpPr>
        <p:spPr>
          <a:xfrm>
            <a:off x="16616245" y="41458629"/>
            <a:ext cx="13317737" cy="1200329"/>
          </a:xfrm>
          <a:prstGeom prst="rect">
            <a:avLst/>
          </a:prstGeom>
          <a:noFill/>
        </p:spPr>
        <p:txBody>
          <a:bodyPr wrap="square" rtlCol="0">
            <a:spAutoFit/>
          </a:bodyPr>
          <a:lstStyle/>
          <a:p>
            <a:pPr algn="l"/>
            <a:r>
              <a:rPr kumimoji="1" lang="ja-JP" altLang="en-US" sz="2400" b="1" dirty="0">
                <a:latin typeface="游ゴシック" panose="020B0400000000000000" pitchFamily="50" charset="-128"/>
                <a:ea typeface="游ゴシック" panose="020B0400000000000000" pitchFamily="50" charset="-128"/>
              </a:rPr>
              <a:t>謝辞</a:t>
            </a:r>
            <a:r>
              <a:rPr kumimoji="1" lang="ja-JP" altLang="en-US"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この研究は下記の助成を受けて行われた</a:t>
            </a:r>
            <a:endParaRPr lang="en-US" altLang="ja-JP" sz="2400" dirty="0">
              <a:latin typeface="游ゴシック" panose="020B0400000000000000" pitchFamily="50" charset="-128"/>
              <a:ea typeface="游ゴシック" panose="020B0400000000000000" pitchFamily="50" charset="-128"/>
            </a:endParaRPr>
          </a:p>
          <a:p>
            <a:pPr algn="l"/>
            <a:r>
              <a:rPr lang="ja-JP" altLang="en-US" sz="2400" dirty="0">
                <a:latin typeface="游ゴシック" panose="020B0400000000000000" pitchFamily="50" charset="-128"/>
                <a:ea typeface="游ゴシック" panose="020B0400000000000000" pitchFamily="50" charset="-128"/>
              </a:rPr>
              <a:t>　</a:t>
            </a:r>
            <a:r>
              <a:rPr kumimoji="1" lang="en-US" altLang="ja-JP" sz="2400" dirty="0">
                <a:latin typeface="游ゴシック" panose="020B0400000000000000" pitchFamily="50" charset="-128"/>
                <a:ea typeface="游ゴシック" panose="020B0400000000000000" pitchFamily="50" charset="-128"/>
              </a:rPr>
              <a:t>JST COI (grant nos. JPMJCE1311 and JPMJCA2208), JSPS KAKENHI (grant no. </a:t>
            </a:r>
            <a:r>
              <a:rPr lang="en-US" altLang="ja-JP" sz="2400" dirty="0">
                <a:latin typeface="游ゴシック" panose="020B0400000000000000" pitchFamily="50" charset="-128"/>
                <a:ea typeface="游ゴシック" panose="020B0400000000000000" pitchFamily="50" charset="-128"/>
              </a:rPr>
              <a:t>22H00197</a:t>
            </a:r>
            <a:r>
              <a:rPr kumimoji="1" lang="en-US" altLang="ja-JP" sz="2400" dirty="0">
                <a:latin typeface="游ゴシック" panose="020B0400000000000000" pitchFamily="50" charset="-128"/>
                <a:ea typeface="游ゴシック" panose="020B0400000000000000" pitchFamily="50" charset="-128"/>
              </a:rPr>
              <a:t>),</a:t>
            </a:r>
          </a:p>
          <a:p>
            <a:pPr algn="l"/>
            <a:r>
              <a:rPr kumimoji="1" lang="ja-JP" altLang="en-US" sz="2400" dirty="0">
                <a:latin typeface="游ゴシック" panose="020B0400000000000000" pitchFamily="50" charset="-128"/>
                <a:ea typeface="游ゴシック" panose="020B0400000000000000" pitchFamily="50" charset="-128"/>
              </a:rPr>
              <a:t>　</a:t>
            </a:r>
            <a:r>
              <a:rPr kumimoji="1" lang="en-US" altLang="ja-JP" sz="2400" dirty="0">
                <a:latin typeface="游ゴシック" panose="020B0400000000000000" pitchFamily="50" charset="-128"/>
                <a:ea typeface="游ゴシック" panose="020B0400000000000000" pitchFamily="50" charset="-128"/>
              </a:rPr>
              <a:t>JST Moonshot Research and Development Program (grant no. JPMJMS2296)</a:t>
            </a:r>
          </a:p>
        </p:txBody>
      </p:sp>
      <p:sp>
        <p:nvSpPr>
          <p:cNvPr id="20" name="テキスト ボックス 19">
            <a:extLst>
              <a:ext uri="{FF2B5EF4-FFF2-40B4-BE49-F238E27FC236}">
                <a16:creationId xmlns:a16="http://schemas.microsoft.com/office/drawing/2014/main" id="{5837A4D0-F525-1C42-6742-638C04E07F6C}"/>
              </a:ext>
            </a:extLst>
          </p:cNvPr>
          <p:cNvSpPr txBox="1"/>
          <p:nvPr/>
        </p:nvSpPr>
        <p:spPr>
          <a:xfrm>
            <a:off x="7211271" y="5275018"/>
            <a:ext cx="4134465"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内受容感覚と生理・心理</a:t>
            </a:r>
          </a:p>
        </p:txBody>
      </p:sp>
      <p:sp>
        <p:nvSpPr>
          <p:cNvPr id="32" name="テキスト ボックス 31">
            <a:extLst>
              <a:ext uri="{FF2B5EF4-FFF2-40B4-BE49-F238E27FC236}">
                <a16:creationId xmlns:a16="http://schemas.microsoft.com/office/drawing/2014/main" id="{BCDB3588-F61A-EEA8-7319-872D8BA945E0}"/>
              </a:ext>
            </a:extLst>
          </p:cNvPr>
          <p:cNvSpPr txBox="1"/>
          <p:nvPr/>
        </p:nvSpPr>
        <p:spPr>
          <a:xfrm>
            <a:off x="22962629" y="5275018"/>
            <a:ext cx="902811"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目的</a:t>
            </a:r>
          </a:p>
        </p:txBody>
      </p:sp>
      <p:pic>
        <p:nvPicPr>
          <p:cNvPr id="206" name="図 205" descr="グラフ, ウォーターフォール図&#10;&#10;自動的に生成された説明">
            <a:extLst>
              <a:ext uri="{FF2B5EF4-FFF2-40B4-BE49-F238E27FC236}">
                <a16:creationId xmlns:a16="http://schemas.microsoft.com/office/drawing/2014/main" id="{491985D1-5A31-46B9-ECE5-45879981EF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5441" y="26269297"/>
            <a:ext cx="5460086" cy="4093504"/>
          </a:xfrm>
          <a:prstGeom prst="rect">
            <a:avLst/>
          </a:prstGeom>
        </p:spPr>
      </p:pic>
      <p:pic>
        <p:nvPicPr>
          <p:cNvPr id="42" name="Picture 2" descr="Interoception - Wikipedia">
            <a:extLst>
              <a:ext uri="{FF2B5EF4-FFF2-40B4-BE49-F238E27FC236}">
                <a16:creationId xmlns:a16="http://schemas.microsoft.com/office/drawing/2014/main" id="{870B0E18-4CB1-4AEA-8FDE-EDB7F8A762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9325" y="5770609"/>
            <a:ext cx="6012709" cy="3903250"/>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a:extLst>
              <a:ext uri="{FF2B5EF4-FFF2-40B4-BE49-F238E27FC236}">
                <a16:creationId xmlns:a16="http://schemas.microsoft.com/office/drawing/2014/main" id="{99496A67-F230-4D23-BEF0-46B2F7B28808}"/>
              </a:ext>
            </a:extLst>
          </p:cNvPr>
          <p:cNvSpPr txBox="1"/>
          <p:nvPr/>
        </p:nvSpPr>
        <p:spPr>
          <a:xfrm>
            <a:off x="669873" y="5275018"/>
            <a:ext cx="1980029" cy="523220"/>
          </a:xfrm>
          <a:prstGeom prst="rect">
            <a:avLst/>
          </a:prstGeom>
          <a:noFill/>
        </p:spPr>
        <p:txBody>
          <a:bodyPr wrap="none" rtlCol="0">
            <a:spAutoFit/>
          </a:bodyPr>
          <a:lstStyle/>
          <a:p>
            <a:r>
              <a:rPr kumimoji="1" lang="ja-JP" altLang="en-US" sz="2800" b="1" dirty="0">
                <a:latin typeface="游ゴシック" panose="020B0400000000000000" pitchFamily="50" charset="-128"/>
                <a:ea typeface="游ゴシック" panose="020B0400000000000000" pitchFamily="50" charset="-128"/>
              </a:rPr>
              <a:t>内受容感覚</a:t>
            </a:r>
          </a:p>
        </p:txBody>
      </p:sp>
      <p:sp>
        <p:nvSpPr>
          <p:cNvPr id="44" name="テキスト ボックス 43">
            <a:extLst>
              <a:ext uri="{FF2B5EF4-FFF2-40B4-BE49-F238E27FC236}">
                <a16:creationId xmlns:a16="http://schemas.microsoft.com/office/drawing/2014/main" id="{2C18760F-330B-40C4-B445-12D0C44E52CB}"/>
              </a:ext>
            </a:extLst>
          </p:cNvPr>
          <p:cNvSpPr txBox="1"/>
          <p:nvPr/>
        </p:nvSpPr>
        <p:spPr>
          <a:xfrm>
            <a:off x="1087625" y="9815039"/>
            <a:ext cx="6032421" cy="1200329"/>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rPr>
              <a:t>内臓・代謝・ホルモン系の感覚</a:t>
            </a:r>
            <a:endParaRPr lang="en-US" altLang="ja-JP" sz="2400" dirty="0">
              <a:latin typeface="游ゴシック" panose="020B0400000000000000" pitchFamily="50" charset="-128"/>
              <a:ea typeface="游ゴシック" panose="020B0400000000000000" pitchFamily="50" charset="-128"/>
            </a:endParaRPr>
          </a:p>
          <a:p>
            <a:r>
              <a:rPr kumimoji="1" lang="ja-JP" altLang="en-US" sz="2400" dirty="0">
                <a:latin typeface="游ゴシック" panose="020B0400000000000000" pitchFamily="50" charset="-128"/>
                <a:ea typeface="游ゴシック" panose="020B0400000000000000" pitchFamily="50" charset="-128"/>
              </a:rPr>
              <a:t>身体の恒常性を保つ機能を持つ</a:t>
            </a:r>
            <a:endParaRPr kumimoji="1" lang="en-US" altLang="ja-JP" sz="2400"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（例：心拍数，体温の安定，消化，排泄）</a:t>
            </a:r>
            <a:endParaRPr kumimoji="1" lang="ja-JP" altLang="en-US" sz="2400" dirty="0">
              <a:latin typeface="游ゴシック" panose="020B0400000000000000" pitchFamily="50" charset="-128"/>
              <a:ea typeface="游ゴシック" panose="020B0400000000000000" pitchFamily="50" charset="-128"/>
            </a:endParaRPr>
          </a:p>
        </p:txBody>
      </p:sp>
      <p:grpSp>
        <p:nvGrpSpPr>
          <p:cNvPr id="34" name="グループ化 33">
            <a:extLst>
              <a:ext uri="{FF2B5EF4-FFF2-40B4-BE49-F238E27FC236}">
                <a16:creationId xmlns:a16="http://schemas.microsoft.com/office/drawing/2014/main" id="{9DFDA289-D711-4884-A9E3-B22AE9F39E99}"/>
              </a:ext>
            </a:extLst>
          </p:cNvPr>
          <p:cNvGrpSpPr/>
          <p:nvPr/>
        </p:nvGrpSpPr>
        <p:grpSpPr>
          <a:xfrm>
            <a:off x="24035449" y="13088651"/>
            <a:ext cx="5696932" cy="1905881"/>
            <a:chOff x="23770782" y="15316281"/>
            <a:chExt cx="5696932" cy="1905881"/>
          </a:xfrm>
        </p:grpSpPr>
        <p:graphicFrame>
          <p:nvGraphicFramePr>
            <p:cNvPr id="62" name="グラフ 61">
              <a:extLst>
                <a:ext uri="{FF2B5EF4-FFF2-40B4-BE49-F238E27FC236}">
                  <a16:creationId xmlns:a16="http://schemas.microsoft.com/office/drawing/2014/main" id="{A394CD1E-60BB-41E9-88F4-C261B9A37C40}"/>
                </a:ext>
              </a:extLst>
            </p:cNvPr>
            <p:cNvGraphicFramePr>
              <a:graphicFrameLocks/>
            </p:cNvGraphicFramePr>
            <p:nvPr>
              <p:extLst>
                <p:ext uri="{D42A27DB-BD31-4B8C-83A1-F6EECF244321}">
                  <p14:modId xmlns:p14="http://schemas.microsoft.com/office/powerpoint/2010/main" val="2804327769"/>
                </p:ext>
              </p:extLst>
            </p:nvPr>
          </p:nvGraphicFramePr>
          <p:xfrm>
            <a:off x="23770782" y="15316281"/>
            <a:ext cx="5696932" cy="1253609"/>
          </p:xfrm>
          <a:graphic>
            <a:graphicData uri="http://schemas.openxmlformats.org/drawingml/2006/chart">
              <c:chart xmlns:c="http://schemas.openxmlformats.org/drawingml/2006/chart" xmlns:r="http://schemas.openxmlformats.org/officeDocument/2006/relationships" r:id="rId12"/>
            </a:graphicData>
          </a:graphic>
        </p:graphicFrame>
        <p:sp>
          <p:nvSpPr>
            <p:cNvPr id="64" name="テキスト ボックス 63">
              <a:extLst>
                <a:ext uri="{FF2B5EF4-FFF2-40B4-BE49-F238E27FC236}">
                  <a16:creationId xmlns:a16="http://schemas.microsoft.com/office/drawing/2014/main" id="{EAA819C2-098D-45CC-A5D8-99DDBD2BC8BB}"/>
                </a:ext>
              </a:extLst>
            </p:cNvPr>
            <p:cNvSpPr txBox="1"/>
            <p:nvPr/>
          </p:nvSpPr>
          <p:spPr>
            <a:xfrm>
              <a:off x="24526097" y="16760497"/>
              <a:ext cx="4286751" cy="461665"/>
            </a:xfrm>
            <a:prstGeom prst="rect">
              <a:avLst/>
            </a:prstGeom>
            <a:noFill/>
          </p:spPr>
          <p:txBody>
            <a:bodyPr wrap="none" rtlCol="0">
              <a:spAutoFit/>
            </a:bodyPr>
            <a:lstStyle/>
            <a:p>
              <a:r>
                <a:rPr lang="ja-JP" altLang="en-US" sz="2400" dirty="0">
                  <a:latin typeface="游ゴシック" panose="020B0400000000000000" pitchFamily="50" charset="-128"/>
                  <a:ea typeface="游ゴシック" panose="020B0400000000000000" pitchFamily="50" charset="-128"/>
                </a:rPr>
                <a:t>心電波形の例（遅れ</a:t>
              </a:r>
              <a:r>
                <a:rPr lang="en-US" altLang="ja-JP" sz="2400" dirty="0">
                  <a:latin typeface="游ゴシック" panose="020B0400000000000000" pitchFamily="50" charset="-128"/>
                  <a:ea typeface="游ゴシック" panose="020B0400000000000000" pitchFamily="50" charset="-128"/>
                </a:rPr>
                <a:t> 450ms</a:t>
              </a:r>
              <a:r>
                <a:rPr lang="ja-JP" altLang="en-US" sz="2400" dirty="0">
                  <a:latin typeface="游ゴシック" panose="020B0400000000000000" pitchFamily="50" charset="-128"/>
                  <a:ea typeface="游ゴシック" panose="020B0400000000000000" pitchFamily="50" charset="-128"/>
                </a:rPr>
                <a:t>）</a:t>
              </a:r>
            </a:p>
          </p:txBody>
        </p:sp>
        <p:sp>
          <p:nvSpPr>
            <p:cNvPr id="65" name="テキスト ボックス 64">
              <a:extLst>
                <a:ext uri="{FF2B5EF4-FFF2-40B4-BE49-F238E27FC236}">
                  <a16:creationId xmlns:a16="http://schemas.microsoft.com/office/drawing/2014/main" id="{82D7CE62-5EA8-490A-9179-3E0E092EAFD5}"/>
                </a:ext>
              </a:extLst>
            </p:cNvPr>
            <p:cNvSpPr txBox="1"/>
            <p:nvPr/>
          </p:nvSpPr>
          <p:spPr>
            <a:xfrm>
              <a:off x="24570453"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sp>
          <p:nvSpPr>
            <p:cNvPr id="66" name="テキスト ボックス 65">
              <a:extLst>
                <a:ext uri="{FF2B5EF4-FFF2-40B4-BE49-F238E27FC236}">
                  <a16:creationId xmlns:a16="http://schemas.microsoft.com/office/drawing/2014/main" id="{02D56AB7-45B0-45FD-9835-596660C65F8D}"/>
                </a:ext>
              </a:extLst>
            </p:cNvPr>
            <p:cNvSpPr txBox="1"/>
            <p:nvPr/>
          </p:nvSpPr>
          <p:spPr>
            <a:xfrm>
              <a:off x="25041830"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sp>
          <p:nvSpPr>
            <p:cNvPr id="67" name="テキスト ボックス 66">
              <a:extLst>
                <a:ext uri="{FF2B5EF4-FFF2-40B4-BE49-F238E27FC236}">
                  <a16:creationId xmlns:a16="http://schemas.microsoft.com/office/drawing/2014/main" id="{386960F2-529F-43EC-9816-4658EF179C12}"/>
                </a:ext>
              </a:extLst>
            </p:cNvPr>
            <p:cNvSpPr txBox="1"/>
            <p:nvPr/>
          </p:nvSpPr>
          <p:spPr>
            <a:xfrm>
              <a:off x="25513207"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sp>
          <p:nvSpPr>
            <p:cNvPr id="68" name="テキスト ボックス 67">
              <a:extLst>
                <a:ext uri="{FF2B5EF4-FFF2-40B4-BE49-F238E27FC236}">
                  <a16:creationId xmlns:a16="http://schemas.microsoft.com/office/drawing/2014/main" id="{F392032C-95A8-4722-9059-6E53D7FCE16A}"/>
                </a:ext>
              </a:extLst>
            </p:cNvPr>
            <p:cNvSpPr txBox="1"/>
            <p:nvPr/>
          </p:nvSpPr>
          <p:spPr>
            <a:xfrm>
              <a:off x="25984584"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sp>
          <p:nvSpPr>
            <p:cNvPr id="69" name="テキスト ボックス 68">
              <a:extLst>
                <a:ext uri="{FF2B5EF4-FFF2-40B4-BE49-F238E27FC236}">
                  <a16:creationId xmlns:a16="http://schemas.microsoft.com/office/drawing/2014/main" id="{3EA3FAE5-E64B-459F-8994-FA2AC6F04A97}"/>
                </a:ext>
              </a:extLst>
            </p:cNvPr>
            <p:cNvSpPr txBox="1"/>
            <p:nvPr/>
          </p:nvSpPr>
          <p:spPr>
            <a:xfrm>
              <a:off x="26455961"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sp>
          <p:nvSpPr>
            <p:cNvPr id="70" name="テキスト ボックス 69">
              <a:extLst>
                <a:ext uri="{FF2B5EF4-FFF2-40B4-BE49-F238E27FC236}">
                  <a16:creationId xmlns:a16="http://schemas.microsoft.com/office/drawing/2014/main" id="{3C07DF37-2150-49CB-BA5A-10AD839C99CB}"/>
                </a:ext>
              </a:extLst>
            </p:cNvPr>
            <p:cNvSpPr txBox="1"/>
            <p:nvPr/>
          </p:nvSpPr>
          <p:spPr>
            <a:xfrm>
              <a:off x="26927338"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sp>
          <p:nvSpPr>
            <p:cNvPr id="71" name="テキスト ボックス 70">
              <a:extLst>
                <a:ext uri="{FF2B5EF4-FFF2-40B4-BE49-F238E27FC236}">
                  <a16:creationId xmlns:a16="http://schemas.microsoft.com/office/drawing/2014/main" id="{4F6ED4FF-6497-4A66-BBD2-3B9AEC7C3B68}"/>
                </a:ext>
              </a:extLst>
            </p:cNvPr>
            <p:cNvSpPr txBox="1"/>
            <p:nvPr/>
          </p:nvSpPr>
          <p:spPr>
            <a:xfrm>
              <a:off x="27398715"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sp>
          <p:nvSpPr>
            <p:cNvPr id="72" name="テキスト ボックス 71">
              <a:extLst>
                <a:ext uri="{FF2B5EF4-FFF2-40B4-BE49-F238E27FC236}">
                  <a16:creationId xmlns:a16="http://schemas.microsoft.com/office/drawing/2014/main" id="{D29C280E-A5D1-4729-847D-15B671EF56ED}"/>
                </a:ext>
              </a:extLst>
            </p:cNvPr>
            <p:cNvSpPr txBox="1"/>
            <p:nvPr/>
          </p:nvSpPr>
          <p:spPr>
            <a:xfrm>
              <a:off x="28341469"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sp>
          <p:nvSpPr>
            <p:cNvPr id="73" name="テキスト ボックス 72">
              <a:extLst>
                <a:ext uri="{FF2B5EF4-FFF2-40B4-BE49-F238E27FC236}">
                  <a16:creationId xmlns:a16="http://schemas.microsoft.com/office/drawing/2014/main" id="{06D511C3-FA72-46FE-9B0C-7476E65CD8F7}"/>
                </a:ext>
              </a:extLst>
            </p:cNvPr>
            <p:cNvSpPr txBox="1"/>
            <p:nvPr/>
          </p:nvSpPr>
          <p:spPr>
            <a:xfrm>
              <a:off x="28812848"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sp>
          <p:nvSpPr>
            <p:cNvPr id="74" name="テキスト ボックス 73">
              <a:extLst>
                <a:ext uri="{FF2B5EF4-FFF2-40B4-BE49-F238E27FC236}">
                  <a16:creationId xmlns:a16="http://schemas.microsoft.com/office/drawing/2014/main" id="{5E4E608A-5B4A-4805-BDD6-D9F3979F62D2}"/>
                </a:ext>
              </a:extLst>
            </p:cNvPr>
            <p:cNvSpPr txBox="1"/>
            <p:nvPr/>
          </p:nvSpPr>
          <p:spPr>
            <a:xfrm>
              <a:off x="27870092" y="16342143"/>
              <a:ext cx="559468" cy="461664"/>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a:t>
              </a:r>
            </a:p>
          </p:txBody>
        </p:sp>
      </p:grpSp>
      <p:sp>
        <p:nvSpPr>
          <p:cNvPr id="77" name="テキスト ボックス 76">
            <a:extLst>
              <a:ext uri="{FF2B5EF4-FFF2-40B4-BE49-F238E27FC236}">
                <a16:creationId xmlns:a16="http://schemas.microsoft.com/office/drawing/2014/main" id="{567284A7-FE5E-451E-9C67-05EBA7793BC2}"/>
              </a:ext>
            </a:extLst>
          </p:cNvPr>
          <p:cNvSpPr txBox="1"/>
          <p:nvPr/>
        </p:nvSpPr>
        <p:spPr>
          <a:xfrm>
            <a:off x="15086010" y="13513255"/>
            <a:ext cx="8720281" cy="2677656"/>
          </a:xfrm>
          <a:prstGeom prst="rect">
            <a:avLst/>
          </a:prstGeom>
          <a:noFill/>
        </p:spPr>
        <p:txBody>
          <a:bodyPr wrap="square">
            <a:spAutoFit/>
          </a:bodyPr>
          <a:lstStyle/>
          <a:p>
            <a:pPr marL="342900" indent="-342900">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心電から検出した</a:t>
            </a:r>
            <a:r>
              <a:rPr lang="en-US" altLang="ja-JP" sz="2400" dirty="0">
                <a:latin typeface="游ゴシック" panose="020B0400000000000000" pitchFamily="50" charset="-128"/>
                <a:ea typeface="游ゴシック" panose="020B0400000000000000" pitchFamily="50" charset="-128"/>
              </a:rPr>
              <a:t>R</a:t>
            </a:r>
            <a:r>
              <a:rPr lang="ja-JP" altLang="en-US" sz="2400" dirty="0">
                <a:latin typeface="游ゴシック" panose="020B0400000000000000" pitchFamily="50" charset="-128"/>
                <a:ea typeface="游ゴシック" panose="020B0400000000000000" pitchFamily="50" charset="-128"/>
              </a:rPr>
              <a:t>波のタイミングに，一定の遅れを加えてビープ音を</a:t>
            </a:r>
            <a:r>
              <a:rPr lang="en-US" altLang="ja-JP" sz="2400" dirty="0">
                <a:latin typeface="游ゴシック" panose="020B0400000000000000" pitchFamily="50" charset="-128"/>
                <a:ea typeface="游ゴシック" panose="020B0400000000000000" pitchFamily="50" charset="-128"/>
              </a:rPr>
              <a:t>10</a:t>
            </a:r>
            <a:r>
              <a:rPr lang="ja-JP" altLang="en-US" sz="2400" dirty="0">
                <a:latin typeface="游ゴシック" panose="020B0400000000000000" pitchFamily="50" charset="-128"/>
                <a:ea typeface="游ゴシック" panose="020B0400000000000000" pitchFamily="50" charset="-128"/>
              </a:rPr>
              <a:t>拍呈示</a:t>
            </a:r>
          </a:p>
          <a:p>
            <a:pPr marL="342900" indent="-342900">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音刺激のタイミングが自身の心拍と一致しているかを二択応答</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自身の応答についての確信度を</a:t>
            </a:r>
            <a:r>
              <a:rPr lang="en-US" altLang="ja-JP" sz="2400" dirty="0">
                <a:latin typeface="游ゴシック" panose="020B0400000000000000" pitchFamily="50" charset="-128"/>
                <a:ea typeface="游ゴシック" panose="020B0400000000000000" pitchFamily="50" charset="-128"/>
              </a:rPr>
              <a:t>VAS</a:t>
            </a:r>
            <a:r>
              <a:rPr lang="ja-JP" altLang="en-US" sz="2400" dirty="0">
                <a:latin typeface="游ゴシック" panose="020B0400000000000000" pitchFamily="50" charset="-128"/>
                <a:ea typeface="游ゴシック" panose="020B0400000000000000" pitchFamily="50" charset="-128"/>
              </a:rPr>
              <a:t>で応答</a:t>
            </a:r>
          </a:p>
          <a:p>
            <a:pPr marL="457200" indent="-457200">
              <a:buFont typeface="Wingdings" panose="05000000000000000000" pitchFamily="2" charset="2"/>
              <a:buChar char="ü"/>
            </a:pPr>
            <a:r>
              <a:rPr lang="ja-JP" altLang="en-US" sz="2400" dirty="0">
                <a:latin typeface="游ゴシック" panose="020B0400000000000000" pitchFamily="50" charset="-128"/>
                <a:ea typeface="游ゴシック" panose="020B0400000000000000" pitchFamily="50" charset="-128"/>
              </a:rPr>
              <a:t>遅れ条件：</a:t>
            </a:r>
            <a:r>
              <a:rPr lang="en-US" altLang="ja-JP" sz="2400" dirty="0">
                <a:latin typeface="游ゴシック" panose="020B0400000000000000" pitchFamily="50" charset="-128"/>
                <a:ea typeface="游ゴシック" panose="020B0400000000000000" pitchFamily="50" charset="-128"/>
              </a:rPr>
              <a:t>0ms, 450ms</a:t>
            </a:r>
          </a:p>
          <a:p>
            <a:pPr marL="457200" indent="-457200">
              <a:buFont typeface="Wingdings" panose="05000000000000000000" pitchFamily="2" charset="2"/>
              <a:buChar char="ü"/>
            </a:pPr>
            <a:r>
              <a:rPr lang="ja-JP" altLang="en-US" sz="2400" dirty="0">
                <a:latin typeface="游ゴシック" panose="020B0400000000000000" pitchFamily="50" charset="-128"/>
                <a:ea typeface="游ゴシック" panose="020B0400000000000000" pitchFamily="50" charset="-128"/>
              </a:rPr>
              <a:t>試行数：</a:t>
            </a:r>
            <a:r>
              <a:rPr lang="en-US" altLang="ja-JP" sz="2400" dirty="0">
                <a:latin typeface="游ゴシック" panose="020B0400000000000000" pitchFamily="50" charset="-128"/>
                <a:ea typeface="游ゴシック" panose="020B0400000000000000" pitchFamily="50" charset="-128"/>
              </a:rPr>
              <a:t>2</a:t>
            </a:r>
            <a:r>
              <a:rPr lang="ja-JP" altLang="en-US" sz="2400" dirty="0">
                <a:latin typeface="游ゴシック" panose="020B0400000000000000" pitchFamily="50" charset="-128"/>
                <a:ea typeface="游ゴシック" panose="020B0400000000000000" pitchFamily="50" charset="-128"/>
              </a:rPr>
              <a:t>条件</a:t>
            </a:r>
            <a:r>
              <a:rPr lang="en-US" altLang="ja-JP" sz="2400" dirty="0">
                <a:latin typeface="游ゴシック" panose="020B0400000000000000" pitchFamily="50" charset="-128"/>
                <a:ea typeface="游ゴシック" panose="020B0400000000000000" pitchFamily="50" charset="-128"/>
              </a:rPr>
              <a:t>×10</a:t>
            </a:r>
            <a:r>
              <a:rPr lang="ja-JP" altLang="en-US" sz="2400" dirty="0">
                <a:latin typeface="游ゴシック" panose="020B0400000000000000" pitchFamily="50" charset="-128"/>
                <a:ea typeface="游ゴシック" panose="020B0400000000000000" pitchFamily="50" charset="-128"/>
              </a:rPr>
              <a:t>繰り返し＝</a:t>
            </a:r>
            <a:r>
              <a:rPr lang="en-US" altLang="ja-JP" sz="2400" dirty="0">
                <a:latin typeface="游ゴシック" panose="020B0400000000000000" pitchFamily="50" charset="-128"/>
                <a:ea typeface="游ゴシック" panose="020B0400000000000000" pitchFamily="50" charset="-128"/>
              </a:rPr>
              <a:t>20</a:t>
            </a:r>
            <a:r>
              <a:rPr lang="ja-JP" altLang="en-US" sz="2400" dirty="0">
                <a:latin typeface="游ゴシック" panose="020B0400000000000000" pitchFamily="50" charset="-128"/>
                <a:ea typeface="游ゴシック" panose="020B0400000000000000" pitchFamily="50" charset="-128"/>
              </a:rPr>
              <a:t>試行</a:t>
            </a:r>
          </a:p>
        </p:txBody>
      </p:sp>
      <p:sp>
        <p:nvSpPr>
          <p:cNvPr id="3" name="テキスト ボックス 2">
            <a:extLst>
              <a:ext uri="{FF2B5EF4-FFF2-40B4-BE49-F238E27FC236}">
                <a16:creationId xmlns:a16="http://schemas.microsoft.com/office/drawing/2014/main" id="{7796593C-7E9E-484D-A043-585C0CD844EB}"/>
              </a:ext>
            </a:extLst>
          </p:cNvPr>
          <p:cNvSpPr txBox="1"/>
          <p:nvPr/>
        </p:nvSpPr>
        <p:spPr>
          <a:xfrm>
            <a:off x="23248843" y="5787225"/>
            <a:ext cx="6464051" cy="830997"/>
          </a:xfrm>
          <a:prstGeom prst="rect">
            <a:avLst/>
          </a:prstGeom>
          <a:noFill/>
        </p:spPr>
        <p:txBody>
          <a:bodyPr wrap="square" rtlCol="0">
            <a:spAutoFit/>
          </a:bodyPr>
          <a:lstStyle/>
          <a:p>
            <a:pPr algn="l"/>
            <a:r>
              <a:rPr kumimoji="1" lang="ja-JP" altLang="en-US" sz="2400" dirty="0">
                <a:latin typeface="游ゴシック" panose="020B0400000000000000" pitchFamily="50" charset="-128"/>
                <a:ea typeface="游ゴシック" panose="020B0400000000000000" pitchFamily="50" charset="-128"/>
              </a:rPr>
              <a:t>長期間の内受容感覚の変化が心理・生理に与える影響を検討する</a:t>
            </a:r>
            <a:endParaRPr kumimoji="1" lang="en-US" altLang="ja-JP" sz="2400" dirty="0">
              <a:latin typeface="游ゴシック" panose="020B0400000000000000" pitchFamily="50" charset="-128"/>
              <a:ea typeface="游ゴシック" panose="020B0400000000000000" pitchFamily="50" charset="-128"/>
            </a:endParaRPr>
          </a:p>
        </p:txBody>
      </p:sp>
      <p:grpSp>
        <p:nvGrpSpPr>
          <p:cNvPr id="4" name="グループ化 3">
            <a:extLst>
              <a:ext uri="{FF2B5EF4-FFF2-40B4-BE49-F238E27FC236}">
                <a16:creationId xmlns:a16="http://schemas.microsoft.com/office/drawing/2014/main" id="{D0125DD3-5C35-4079-A871-35F36A6DF46B}"/>
              </a:ext>
            </a:extLst>
          </p:cNvPr>
          <p:cNvGrpSpPr/>
          <p:nvPr/>
        </p:nvGrpSpPr>
        <p:grpSpPr>
          <a:xfrm>
            <a:off x="24072882" y="6586527"/>
            <a:ext cx="5680554" cy="4484610"/>
            <a:chOff x="21604822" y="5759956"/>
            <a:chExt cx="7134878" cy="6028737"/>
          </a:xfrm>
        </p:grpSpPr>
        <p:pic>
          <p:nvPicPr>
            <p:cNvPr id="80" name="Picture 2" descr="Brain Icons - Download Free Vector Icons | Noun Project">
              <a:extLst>
                <a:ext uri="{FF2B5EF4-FFF2-40B4-BE49-F238E27FC236}">
                  <a16:creationId xmlns:a16="http://schemas.microsoft.com/office/drawing/2014/main" id="{CD846D0F-F89F-4590-AA0C-4FBE69ED6E7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25566" y="575995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Body Icons - Download Free Vector Icons | Noun Project">
              <a:extLst>
                <a:ext uri="{FF2B5EF4-FFF2-40B4-BE49-F238E27FC236}">
                  <a16:creationId xmlns:a16="http://schemas.microsoft.com/office/drawing/2014/main" id="{77020DC0-7DBD-45F6-88C6-6147BBBB108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45833" y="9524227"/>
              <a:ext cx="2264466" cy="2264466"/>
            </a:xfrm>
            <a:prstGeom prst="rect">
              <a:avLst/>
            </a:prstGeom>
            <a:noFill/>
            <a:extLst>
              <a:ext uri="{909E8E84-426E-40DD-AFC4-6F175D3DCCD1}">
                <a14:hiddenFill xmlns:a14="http://schemas.microsoft.com/office/drawing/2010/main">
                  <a:solidFill>
                    <a:srgbClr val="FFFFFF"/>
                  </a:solidFill>
                </a14:hiddenFill>
              </a:ext>
            </a:extLst>
          </p:spPr>
        </p:pic>
        <p:sp>
          <p:nvSpPr>
            <p:cNvPr id="82" name="矢印: 上下 81">
              <a:extLst>
                <a:ext uri="{FF2B5EF4-FFF2-40B4-BE49-F238E27FC236}">
                  <a16:creationId xmlns:a16="http://schemas.microsoft.com/office/drawing/2014/main" id="{5F3103A2-6BA3-4074-9229-462D11611E08}"/>
                </a:ext>
              </a:extLst>
            </p:cNvPr>
            <p:cNvSpPr/>
            <p:nvPr/>
          </p:nvSpPr>
          <p:spPr>
            <a:xfrm>
              <a:off x="22283812" y="7527294"/>
              <a:ext cx="988509" cy="2003237"/>
            </a:xfrm>
            <a:prstGeom prst="upDownArrow">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endParaRPr>
            </a:p>
          </p:txBody>
        </p:sp>
        <p:sp>
          <p:nvSpPr>
            <p:cNvPr id="83" name="テキスト ボックス 82">
              <a:extLst>
                <a:ext uri="{FF2B5EF4-FFF2-40B4-BE49-F238E27FC236}">
                  <a16:creationId xmlns:a16="http://schemas.microsoft.com/office/drawing/2014/main" id="{732439AC-EBDF-4FEB-B629-FEE1705501AD}"/>
                </a:ext>
              </a:extLst>
            </p:cNvPr>
            <p:cNvSpPr txBox="1"/>
            <p:nvPr/>
          </p:nvSpPr>
          <p:spPr>
            <a:xfrm>
              <a:off x="21604822" y="8218100"/>
              <a:ext cx="2327236" cy="620624"/>
            </a:xfrm>
            <a:prstGeom prst="rect">
              <a:avLst/>
            </a:prstGeom>
            <a:solidFill>
              <a:schemeClr val="bg1"/>
            </a:solidFill>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rPr>
                <a:t>内受容感覚</a:t>
              </a:r>
            </a:p>
          </p:txBody>
        </p:sp>
        <p:sp>
          <p:nvSpPr>
            <p:cNvPr id="84" name="テキスト ボックス 83">
              <a:extLst>
                <a:ext uri="{FF2B5EF4-FFF2-40B4-BE49-F238E27FC236}">
                  <a16:creationId xmlns:a16="http://schemas.microsoft.com/office/drawing/2014/main" id="{CC64E6F3-B620-4CB0-89AC-26575BD75742}"/>
                </a:ext>
              </a:extLst>
            </p:cNvPr>
            <p:cNvSpPr txBox="1"/>
            <p:nvPr/>
          </p:nvSpPr>
          <p:spPr>
            <a:xfrm>
              <a:off x="24792129" y="6159033"/>
              <a:ext cx="1905000" cy="1117123"/>
            </a:xfrm>
            <a:prstGeom prst="rect">
              <a:avLst/>
            </a:prstGeom>
            <a:noFill/>
          </p:spPr>
          <p:txBody>
            <a:bodyPr wrap="square" rtlCol="0">
              <a:spAutoFit/>
            </a:bodyPr>
            <a:lstStyle/>
            <a:p>
              <a:r>
                <a:rPr lang="ja-JP" altLang="en-US" sz="2400" dirty="0">
                  <a:latin typeface="游ゴシック" panose="020B0400000000000000" pitchFamily="50" charset="-128"/>
                  <a:ea typeface="游ゴシック" panose="020B0400000000000000" pitchFamily="50" charset="-128"/>
                </a:rPr>
                <a:t>脳波</a:t>
              </a:r>
              <a:endParaRPr lang="en-US" altLang="ja-JP" sz="2400" dirty="0">
                <a:latin typeface="游ゴシック" panose="020B0400000000000000" pitchFamily="50" charset="-128"/>
                <a:ea typeface="游ゴシック" panose="020B0400000000000000" pitchFamily="50" charset="-128"/>
              </a:endParaRPr>
            </a:p>
            <a:p>
              <a:r>
                <a:rPr kumimoji="1" lang="ja-JP" altLang="en-US" sz="2400" dirty="0">
                  <a:latin typeface="游ゴシック" panose="020B0400000000000000" pitchFamily="50" charset="-128"/>
                  <a:ea typeface="游ゴシック" panose="020B0400000000000000" pitchFamily="50" charset="-128"/>
                </a:rPr>
                <a:t>質問紙</a:t>
              </a:r>
            </a:p>
          </p:txBody>
        </p:sp>
        <p:sp>
          <p:nvSpPr>
            <p:cNvPr id="85" name="テキスト ボックス 84">
              <a:extLst>
                <a:ext uri="{FF2B5EF4-FFF2-40B4-BE49-F238E27FC236}">
                  <a16:creationId xmlns:a16="http://schemas.microsoft.com/office/drawing/2014/main" id="{554EFCD6-B358-49DD-907F-B7AE8C0D36BC}"/>
                </a:ext>
              </a:extLst>
            </p:cNvPr>
            <p:cNvSpPr txBox="1"/>
            <p:nvPr/>
          </p:nvSpPr>
          <p:spPr>
            <a:xfrm>
              <a:off x="24792128" y="8218100"/>
              <a:ext cx="3262433" cy="620624"/>
            </a:xfrm>
            <a:prstGeom prst="rect">
              <a:avLst/>
            </a:prstGeom>
            <a:noFill/>
          </p:spPr>
          <p:txBody>
            <a:bodyPr wrap="square" rtlCol="0">
              <a:spAutoFit/>
            </a:bodyPr>
            <a:lstStyle/>
            <a:p>
              <a:r>
                <a:rPr kumimoji="1" lang="ja-JP" altLang="en-US" sz="2400" dirty="0">
                  <a:latin typeface="游ゴシック" panose="020B0400000000000000" pitchFamily="50" charset="-128"/>
                  <a:ea typeface="游ゴシック" panose="020B0400000000000000" pitchFamily="50" charset="-128"/>
                </a:rPr>
                <a:t>心拍弁別課題</a:t>
              </a:r>
            </a:p>
          </p:txBody>
        </p:sp>
        <p:sp>
          <p:nvSpPr>
            <p:cNvPr id="86" name="テキスト ボックス 85">
              <a:extLst>
                <a:ext uri="{FF2B5EF4-FFF2-40B4-BE49-F238E27FC236}">
                  <a16:creationId xmlns:a16="http://schemas.microsoft.com/office/drawing/2014/main" id="{CC1FFFB6-53F4-4EA9-B2D1-E3D6701CF22A}"/>
                </a:ext>
              </a:extLst>
            </p:cNvPr>
            <p:cNvSpPr txBox="1"/>
            <p:nvPr/>
          </p:nvSpPr>
          <p:spPr>
            <a:xfrm>
              <a:off x="24792129" y="10302518"/>
              <a:ext cx="3947571" cy="1117123"/>
            </a:xfrm>
            <a:prstGeom prst="rect">
              <a:avLst/>
            </a:prstGeom>
            <a:noFill/>
          </p:spPr>
          <p:txBody>
            <a:bodyPr wrap="square" rtlCol="0">
              <a:spAutoFit/>
            </a:bodyPr>
            <a:lstStyle/>
            <a:p>
              <a:r>
                <a:rPr lang="ja-JP" altLang="en-US" sz="2400">
                  <a:latin typeface="游ゴシック" panose="020B0400000000000000" pitchFamily="50" charset="-128"/>
                  <a:ea typeface="游ゴシック" panose="020B0400000000000000" pitchFamily="50" charset="-128"/>
                </a:rPr>
                <a:t>自律神経反応</a:t>
              </a:r>
              <a:endParaRPr lang="en-US" altLang="ja-JP" sz="2400">
                <a:latin typeface="游ゴシック" panose="020B0400000000000000" pitchFamily="50" charset="-128"/>
                <a:ea typeface="游ゴシック" panose="020B0400000000000000" pitchFamily="50" charset="-128"/>
              </a:endParaRPr>
            </a:p>
            <a:p>
              <a:r>
                <a:rPr kumimoji="1" lang="ja-JP" altLang="en-US" sz="2400">
                  <a:latin typeface="游ゴシック" panose="020B0400000000000000" pitchFamily="50" charset="-128"/>
                  <a:ea typeface="游ゴシック" panose="020B0400000000000000" pitchFamily="50" charset="-128"/>
                </a:rPr>
                <a:t>（末梢血管剛性）</a:t>
              </a:r>
            </a:p>
          </p:txBody>
        </p:sp>
        <p:cxnSp>
          <p:nvCxnSpPr>
            <p:cNvPr id="87" name="直線コネクタ 86">
              <a:extLst>
                <a:ext uri="{FF2B5EF4-FFF2-40B4-BE49-F238E27FC236}">
                  <a16:creationId xmlns:a16="http://schemas.microsoft.com/office/drawing/2014/main" id="{04D219B3-CB7C-4C5B-AED7-847302560101}"/>
                </a:ext>
              </a:extLst>
            </p:cNvPr>
            <p:cNvCxnSpPr>
              <a:cxnSpLocks/>
              <a:stCxn id="80" idx="3"/>
              <a:endCxn id="84" idx="1"/>
            </p:cNvCxnSpPr>
            <p:nvPr/>
          </p:nvCxnSpPr>
          <p:spPr>
            <a:xfrm>
              <a:off x="23730566" y="6712457"/>
              <a:ext cx="1061562" cy="5138"/>
            </a:xfrm>
            <a:prstGeom prst="line">
              <a:avLst/>
            </a:prstGeom>
          </p:spPr>
          <p:style>
            <a:lnRef idx="1">
              <a:schemeClr val="dk1"/>
            </a:lnRef>
            <a:fillRef idx="0">
              <a:schemeClr val="dk1"/>
            </a:fillRef>
            <a:effectRef idx="0">
              <a:schemeClr val="dk1"/>
            </a:effectRef>
            <a:fontRef idx="minor">
              <a:schemeClr val="tx1"/>
            </a:fontRef>
          </p:style>
        </p:cxnSp>
        <p:cxnSp>
          <p:nvCxnSpPr>
            <p:cNvPr id="88" name="直線コネクタ 87">
              <a:extLst>
                <a:ext uri="{FF2B5EF4-FFF2-40B4-BE49-F238E27FC236}">
                  <a16:creationId xmlns:a16="http://schemas.microsoft.com/office/drawing/2014/main" id="{4075A9B2-04EB-4DBE-BC14-5E543136368D}"/>
                </a:ext>
              </a:extLst>
            </p:cNvPr>
            <p:cNvCxnSpPr>
              <a:cxnSpLocks/>
              <a:stCxn id="83" idx="3"/>
              <a:endCxn id="85" idx="1"/>
            </p:cNvCxnSpPr>
            <p:nvPr/>
          </p:nvCxnSpPr>
          <p:spPr>
            <a:xfrm>
              <a:off x="23932058" y="8528413"/>
              <a:ext cx="860071" cy="0"/>
            </a:xfrm>
            <a:prstGeom prst="line">
              <a:avLst/>
            </a:prstGeom>
          </p:spPr>
          <p:style>
            <a:lnRef idx="1">
              <a:schemeClr val="dk1"/>
            </a:lnRef>
            <a:fillRef idx="0">
              <a:schemeClr val="dk1"/>
            </a:fillRef>
            <a:effectRef idx="0">
              <a:schemeClr val="dk1"/>
            </a:effectRef>
            <a:fontRef idx="minor">
              <a:schemeClr val="tx1"/>
            </a:fontRef>
          </p:style>
        </p:cxnSp>
        <p:cxnSp>
          <p:nvCxnSpPr>
            <p:cNvPr id="89" name="直線コネクタ 88">
              <a:extLst>
                <a:ext uri="{FF2B5EF4-FFF2-40B4-BE49-F238E27FC236}">
                  <a16:creationId xmlns:a16="http://schemas.microsoft.com/office/drawing/2014/main" id="{85E6E354-1D5B-418D-97C3-EE55F9A5E435}"/>
                </a:ext>
              </a:extLst>
            </p:cNvPr>
            <p:cNvCxnSpPr>
              <a:cxnSpLocks/>
              <a:stCxn id="81" idx="3"/>
              <a:endCxn id="86" idx="1"/>
            </p:cNvCxnSpPr>
            <p:nvPr/>
          </p:nvCxnSpPr>
          <p:spPr>
            <a:xfrm>
              <a:off x="23910299" y="10656461"/>
              <a:ext cx="881830" cy="204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テキスト ボックス 4">
            <a:extLst>
              <a:ext uri="{FF2B5EF4-FFF2-40B4-BE49-F238E27FC236}">
                <a16:creationId xmlns:a16="http://schemas.microsoft.com/office/drawing/2014/main" id="{5C9B0E40-35B7-4535-B41F-E986C0EFB4F2}"/>
              </a:ext>
            </a:extLst>
          </p:cNvPr>
          <p:cNvSpPr txBox="1"/>
          <p:nvPr/>
        </p:nvSpPr>
        <p:spPr>
          <a:xfrm>
            <a:off x="16493854" y="36773826"/>
            <a:ext cx="13402028" cy="4154984"/>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400" dirty="0">
                <a:latin typeface="游ゴシック" panose="020B0400000000000000" pitchFamily="50" charset="-128"/>
                <a:ea typeface="游ゴシック" panose="020B0400000000000000" pitchFamily="50" charset="-128"/>
              </a:rPr>
              <a:t>内受容感覚はある程度一貫性がある（</a:t>
            </a:r>
            <a:r>
              <a:rPr kumimoji="1" lang="en-US" altLang="ja-JP" sz="2400" i="1" dirty="0">
                <a:latin typeface="游ゴシック" panose="020B0400000000000000" pitchFamily="50" charset="-128"/>
                <a:ea typeface="游ゴシック" panose="020B0400000000000000" pitchFamily="50" charset="-128"/>
              </a:rPr>
              <a:t>r </a:t>
            </a:r>
            <a:r>
              <a:rPr kumimoji="1" lang="en-US" altLang="ja-JP" sz="2400" dirty="0">
                <a:latin typeface="游ゴシック" panose="020B0400000000000000" pitchFamily="50" charset="-128"/>
                <a:ea typeface="游ゴシック" panose="020B0400000000000000" pitchFamily="50" charset="-128"/>
              </a:rPr>
              <a:t>= 0.48</a:t>
            </a:r>
            <a:r>
              <a:rPr kumimoji="1" lang="ja-JP" altLang="en-US" sz="2400" dirty="0">
                <a:latin typeface="游ゴシック" panose="020B0400000000000000" pitchFamily="50" charset="-128"/>
                <a:ea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marL="712788" indent="-342900">
              <a:buFont typeface="Wingdings" panose="05000000000000000000" pitchFamily="2" charset="2"/>
              <a:buChar char="Ø"/>
            </a:pPr>
            <a:r>
              <a:rPr lang="ja-JP" altLang="en-US" sz="2400" dirty="0">
                <a:latin typeface="游ゴシック" panose="020B0400000000000000" pitchFamily="50" charset="-128"/>
                <a:ea typeface="游ゴシック" panose="020B0400000000000000" pitchFamily="50" charset="-128"/>
              </a:rPr>
              <a:t>先行研究の示す再検査信頼性（</a:t>
            </a:r>
            <a:r>
              <a:rPr lang="en-US" altLang="ja-JP" sz="2400" dirty="0">
                <a:latin typeface="游ゴシック" panose="020B0400000000000000" pitchFamily="50" charset="-128"/>
                <a:ea typeface="游ゴシック" panose="020B0400000000000000" pitchFamily="50" charset="-128"/>
              </a:rPr>
              <a:t>0.33, 0.58, 0.81</a:t>
            </a:r>
            <a:r>
              <a:rPr lang="ja-JP" altLang="en-US" sz="2400" dirty="0">
                <a:latin typeface="游ゴシック" panose="020B0400000000000000" pitchFamily="50" charset="-128"/>
                <a:ea typeface="游ゴシック" panose="020B0400000000000000" pitchFamily="50" charset="-128"/>
              </a:rPr>
              <a:t>）の間の値</a:t>
            </a:r>
            <a:r>
              <a:rPr lang="en-US" altLang="ja-JP" sz="2400" dirty="0">
                <a:latin typeface="游ゴシック" panose="020B0400000000000000" pitchFamily="50" charset="-128"/>
                <a:ea typeface="游ゴシック" panose="020B0400000000000000" pitchFamily="50" charset="-128"/>
              </a:rPr>
              <a:t>		</a:t>
            </a:r>
            <a:r>
              <a:rPr lang="ja-JP" altLang="en-US" sz="2400" dirty="0">
                <a:latin typeface="游ゴシック" panose="020B0400000000000000" pitchFamily="50" charset="-128"/>
                <a:ea typeface="游ゴシック" panose="020B0400000000000000" pitchFamily="50" charset="-128"/>
              </a:rPr>
              <a:t>（</a:t>
            </a:r>
            <a:r>
              <a:rPr lang="en-US" altLang="ja-JP" sz="2400" dirty="0" err="1">
                <a:latin typeface="游ゴシック" panose="020B0400000000000000" pitchFamily="50" charset="-128"/>
                <a:ea typeface="游ゴシック" panose="020B0400000000000000" pitchFamily="50" charset="-128"/>
              </a:rPr>
              <a:t>Ferentzi</a:t>
            </a:r>
            <a:r>
              <a:rPr lang="en-US" altLang="ja-JP" sz="2400" dirty="0">
                <a:latin typeface="游ゴシック" panose="020B0400000000000000" pitchFamily="50" charset="-128"/>
                <a:ea typeface="游ゴシック" panose="020B0400000000000000" pitchFamily="50" charset="-128"/>
              </a:rPr>
              <a:t> et al., 2018; Drew et al., 2020; Grunewald et al., 2023</a:t>
            </a:r>
            <a:r>
              <a:rPr lang="ja-JP" altLang="en-US" sz="2400" dirty="0">
                <a:latin typeface="游ゴシック" panose="020B0400000000000000" pitchFamily="50" charset="-128"/>
                <a:ea typeface="游ゴシック" panose="020B0400000000000000" pitchFamily="50" charset="-128"/>
              </a:rPr>
              <a:t>）</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endParaRPr kumimoji="1" lang="en-US" altLang="ja-JP"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内受容感覚の変化とストレス負荷時の末梢血管剛性に相関がみられた</a:t>
            </a:r>
            <a:endParaRPr kumimoji="1"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内受容感覚の変化とストレス負荷時の脳波（主に</a:t>
            </a:r>
            <a:r>
              <a:rPr lang="en-US" altLang="ja-JP" sz="2400" dirty="0">
                <a:latin typeface="游ゴシック" panose="020B0400000000000000" pitchFamily="50" charset="-128"/>
                <a:ea typeface="游ゴシック" panose="020B0400000000000000" pitchFamily="50" charset="-128"/>
              </a:rPr>
              <a:t>α</a:t>
            </a:r>
            <a:r>
              <a:rPr lang="ja-JP" altLang="en-US" sz="2400" dirty="0">
                <a:latin typeface="游ゴシック" panose="020B0400000000000000" pitchFamily="50" charset="-128"/>
                <a:ea typeface="游ゴシック" panose="020B0400000000000000" pitchFamily="50" charset="-128"/>
              </a:rPr>
              <a:t>波）に相関がみられた</a:t>
            </a:r>
            <a:endParaRPr lang="en-US" altLang="ja-JP" sz="2400" dirty="0">
              <a:latin typeface="游ゴシック" panose="020B0400000000000000" pitchFamily="50" charset="-128"/>
              <a:ea typeface="游ゴシック" panose="020B0400000000000000" pitchFamily="50" charset="-128"/>
            </a:endParaRPr>
          </a:p>
          <a:p>
            <a:pPr marL="712788" indent="-342900">
              <a:buFont typeface="Wingdings" panose="05000000000000000000" pitchFamily="2" charset="2"/>
              <a:buChar char="Ø"/>
            </a:pPr>
            <a:r>
              <a:rPr lang="ja-JP" altLang="en-US" sz="2400" dirty="0">
                <a:latin typeface="游ゴシック" panose="020B0400000000000000" pitchFamily="50" charset="-128"/>
                <a:ea typeface="游ゴシック" panose="020B0400000000000000" pitchFamily="50" charset="-128"/>
              </a:rPr>
              <a:t>縦断的にも内受容感覚は生理反応と相関がある</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endParaRPr lang="en-US" altLang="ja-JP"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r>
              <a:rPr kumimoji="1" lang="ja-JP" altLang="en-US" sz="2400" dirty="0">
                <a:latin typeface="游ゴシック" panose="020B0400000000000000" pitchFamily="50" charset="-128"/>
                <a:ea typeface="游ゴシック" panose="020B0400000000000000" pitchFamily="50" charset="-128"/>
              </a:rPr>
              <a:t>構造方程式モデリングにより，内受容感覚の変化は</a:t>
            </a:r>
            <a:r>
              <a:rPr lang="ja-JP" altLang="en-US" sz="2400" dirty="0">
                <a:latin typeface="游ゴシック" panose="020B0400000000000000" pitchFamily="50" charset="-128"/>
                <a:ea typeface="游ゴシック" panose="020B0400000000000000" pitchFamily="50" charset="-128"/>
              </a:rPr>
              <a:t>自律神経</a:t>
            </a:r>
            <a:r>
              <a:rPr kumimoji="1" lang="ja-JP" altLang="en-US" sz="2400" dirty="0">
                <a:latin typeface="游ゴシック" panose="020B0400000000000000" pitchFamily="50" charset="-128"/>
                <a:ea typeface="游ゴシック" panose="020B0400000000000000" pitchFamily="50" charset="-128"/>
              </a:rPr>
              <a:t>反応・脳波の変化と相関し，生理反応・脳波が心理指標</a:t>
            </a:r>
            <a:r>
              <a:rPr lang="ja-JP" altLang="en-US" sz="2400" dirty="0">
                <a:latin typeface="游ゴシック" panose="020B0400000000000000" pitchFamily="50" charset="-128"/>
                <a:ea typeface="游ゴシック" panose="020B0400000000000000" pitchFamily="50" charset="-128"/>
              </a:rPr>
              <a:t>と相関することが示された</a:t>
            </a:r>
            <a:endParaRPr lang="en-US" altLang="ja-JP" sz="2400" dirty="0">
              <a:latin typeface="游ゴシック" panose="020B0400000000000000" pitchFamily="50" charset="-128"/>
              <a:ea typeface="游ゴシック" panose="020B0400000000000000" pitchFamily="50" charset="-128"/>
            </a:endParaRPr>
          </a:p>
          <a:p>
            <a:pPr marL="712788" indent="-342900" algn="l">
              <a:buFont typeface="Wingdings" panose="05000000000000000000" pitchFamily="2" charset="2"/>
              <a:buChar char="Ø"/>
            </a:pPr>
            <a:r>
              <a:rPr kumimoji="1" lang="ja-JP" altLang="en-US" sz="2400" dirty="0">
                <a:latin typeface="游ゴシック" panose="020B0400000000000000" pitchFamily="50" charset="-128"/>
                <a:ea typeface="游ゴシック" panose="020B0400000000000000" pitchFamily="50" charset="-128"/>
              </a:rPr>
              <a:t>内受容感覚は脳・身体の生理反応を通して精神に影響を与えていることが示唆される</a:t>
            </a:r>
          </a:p>
        </p:txBody>
      </p:sp>
      <p:sp>
        <p:nvSpPr>
          <p:cNvPr id="8" name="テキスト ボックス 7">
            <a:extLst>
              <a:ext uri="{FF2B5EF4-FFF2-40B4-BE49-F238E27FC236}">
                <a16:creationId xmlns:a16="http://schemas.microsoft.com/office/drawing/2014/main" id="{B75B153D-AEC6-2D59-B508-A87594C3FB8E}"/>
              </a:ext>
            </a:extLst>
          </p:cNvPr>
          <p:cNvSpPr txBox="1"/>
          <p:nvPr/>
        </p:nvSpPr>
        <p:spPr>
          <a:xfrm>
            <a:off x="669873" y="12947447"/>
            <a:ext cx="902811"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概要</a:t>
            </a:r>
          </a:p>
        </p:txBody>
      </p:sp>
      <p:sp>
        <p:nvSpPr>
          <p:cNvPr id="11" name="テキスト ボックス 10">
            <a:extLst>
              <a:ext uri="{FF2B5EF4-FFF2-40B4-BE49-F238E27FC236}">
                <a16:creationId xmlns:a16="http://schemas.microsoft.com/office/drawing/2014/main" id="{674E8C44-D49D-B52C-161E-FFBF937E897F}"/>
              </a:ext>
            </a:extLst>
          </p:cNvPr>
          <p:cNvSpPr txBox="1"/>
          <p:nvPr/>
        </p:nvSpPr>
        <p:spPr>
          <a:xfrm>
            <a:off x="680457" y="15747418"/>
            <a:ext cx="3057247"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ストレス負荷課題</a:t>
            </a:r>
          </a:p>
        </p:txBody>
      </p:sp>
      <p:sp>
        <p:nvSpPr>
          <p:cNvPr id="15" name="テキスト ボックス 14">
            <a:extLst>
              <a:ext uri="{FF2B5EF4-FFF2-40B4-BE49-F238E27FC236}">
                <a16:creationId xmlns:a16="http://schemas.microsoft.com/office/drawing/2014/main" id="{C129D7F2-F014-5502-7E1F-6B93B5A11F2B}"/>
              </a:ext>
            </a:extLst>
          </p:cNvPr>
          <p:cNvSpPr txBox="1"/>
          <p:nvPr/>
        </p:nvSpPr>
        <p:spPr>
          <a:xfrm>
            <a:off x="16416152" y="22208598"/>
            <a:ext cx="4852610"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心拍弁別課題：再検査信頼性</a:t>
            </a:r>
          </a:p>
        </p:txBody>
      </p:sp>
      <p:sp>
        <p:nvSpPr>
          <p:cNvPr id="18" name="テキスト ボックス 17">
            <a:extLst>
              <a:ext uri="{FF2B5EF4-FFF2-40B4-BE49-F238E27FC236}">
                <a16:creationId xmlns:a16="http://schemas.microsoft.com/office/drawing/2014/main" id="{E6EB86FF-AD41-94C8-B2CB-43264D3193CD}"/>
              </a:ext>
            </a:extLst>
          </p:cNvPr>
          <p:cNvSpPr txBox="1"/>
          <p:nvPr/>
        </p:nvSpPr>
        <p:spPr>
          <a:xfrm>
            <a:off x="16486205" y="24644539"/>
            <a:ext cx="5081551" cy="830997"/>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400" b="1" dirty="0">
                <a:solidFill>
                  <a:schemeClr val="accent2"/>
                </a:solidFill>
                <a:latin typeface="游ゴシック" panose="020B0400000000000000" pitchFamily="50" charset="-128"/>
                <a:ea typeface="游ゴシック" panose="020B0400000000000000" pitchFamily="50" charset="-128"/>
              </a:rPr>
              <a:t>中程度の再検査信頼性がみられた</a:t>
            </a:r>
            <a:r>
              <a:rPr kumimoji="1" lang="ja-JP" altLang="en-US" sz="2400" dirty="0">
                <a:latin typeface="游ゴシック" panose="020B0400000000000000" pitchFamily="50" charset="-128"/>
                <a:ea typeface="游ゴシック" panose="020B0400000000000000" pitchFamily="50" charset="-128"/>
              </a:rPr>
              <a:t>（右図）</a:t>
            </a:r>
          </a:p>
        </p:txBody>
      </p:sp>
      <p:sp>
        <p:nvSpPr>
          <p:cNvPr id="19" name="テキスト ボックス 18">
            <a:extLst>
              <a:ext uri="{FF2B5EF4-FFF2-40B4-BE49-F238E27FC236}">
                <a16:creationId xmlns:a16="http://schemas.microsoft.com/office/drawing/2014/main" id="{33AFA04A-F6E7-8B5D-D5BD-70AD891A6B43}"/>
              </a:ext>
            </a:extLst>
          </p:cNvPr>
          <p:cNvSpPr txBox="1"/>
          <p:nvPr/>
        </p:nvSpPr>
        <p:spPr>
          <a:xfrm>
            <a:off x="424182" y="22208598"/>
            <a:ext cx="5211683"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ストレス負荷時の自律神経反応</a:t>
            </a:r>
          </a:p>
        </p:txBody>
      </p:sp>
      <p:cxnSp>
        <p:nvCxnSpPr>
          <p:cNvPr id="24" name="直線矢印コネクタ 23">
            <a:extLst>
              <a:ext uri="{FF2B5EF4-FFF2-40B4-BE49-F238E27FC236}">
                <a16:creationId xmlns:a16="http://schemas.microsoft.com/office/drawing/2014/main" id="{0FF84F8D-DAAC-8D5B-37D9-A9D40ABD5F50}"/>
              </a:ext>
            </a:extLst>
          </p:cNvPr>
          <p:cNvCxnSpPr/>
          <p:nvPr/>
        </p:nvCxnSpPr>
        <p:spPr>
          <a:xfrm>
            <a:off x="926463" y="14153044"/>
            <a:ext cx="10652342"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BD12E579-82EF-DC1B-2236-C4DDB2D57E9C}"/>
              </a:ext>
            </a:extLst>
          </p:cNvPr>
          <p:cNvCxnSpPr/>
          <p:nvPr/>
        </p:nvCxnSpPr>
        <p:spPr>
          <a:xfrm>
            <a:off x="1237288" y="13961529"/>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1B3994B5-E907-8F93-06F6-97B70CD00673}"/>
              </a:ext>
            </a:extLst>
          </p:cNvPr>
          <p:cNvCxnSpPr/>
          <p:nvPr/>
        </p:nvCxnSpPr>
        <p:spPr>
          <a:xfrm>
            <a:off x="6184747" y="13961529"/>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84F094C4-61E1-90F1-FFF0-5B436CE5314B}"/>
              </a:ext>
            </a:extLst>
          </p:cNvPr>
          <p:cNvCxnSpPr/>
          <p:nvPr/>
        </p:nvCxnSpPr>
        <p:spPr>
          <a:xfrm>
            <a:off x="11132204" y="13961529"/>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A0E1B6D-B533-31FD-F051-4104083C6C2B}"/>
              </a:ext>
            </a:extLst>
          </p:cNvPr>
          <p:cNvSpPr txBox="1"/>
          <p:nvPr/>
        </p:nvSpPr>
        <p:spPr>
          <a:xfrm>
            <a:off x="941669" y="13524689"/>
            <a:ext cx="604653" cy="523220"/>
          </a:xfrm>
          <a:prstGeom prst="rect">
            <a:avLst/>
          </a:prstGeom>
          <a:noFill/>
        </p:spPr>
        <p:txBody>
          <a:bodyPr wrap="none" rtlCol="0">
            <a:spAutoFit/>
          </a:bodyPr>
          <a:lstStyle/>
          <a:p>
            <a:r>
              <a:rPr kumimoji="1" lang="en-US" altLang="ja-JP" sz="2800" dirty="0"/>
              <a:t>T0</a:t>
            </a:r>
            <a:endParaRPr kumimoji="1" lang="ja-JP" altLang="en-US" sz="2800" dirty="0"/>
          </a:p>
        </p:txBody>
      </p:sp>
      <p:sp>
        <p:nvSpPr>
          <p:cNvPr id="29" name="テキスト ボックス 28">
            <a:extLst>
              <a:ext uri="{FF2B5EF4-FFF2-40B4-BE49-F238E27FC236}">
                <a16:creationId xmlns:a16="http://schemas.microsoft.com/office/drawing/2014/main" id="{5AB231E7-DCA0-6B35-E9A4-C28EE9BF3DA8}"/>
              </a:ext>
            </a:extLst>
          </p:cNvPr>
          <p:cNvSpPr txBox="1"/>
          <p:nvPr/>
        </p:nvSpPr>
        <p:spPr>
          <a:xfrm>
            <a:off x="5880109" y="13511592"/>
            <a:ext cx="604653" cy="523220"/>
          </a:xfrm>
          <a:prstGeom prst="rect">
            <a:avLst/>
          </a:prstGeom>
          <a:noFill/>
        </p:spPr>
        <p:txBody>
          <a:bodyPr wrap="none" rtlCol="0">
            <a:spAutoFit/>
          </a:bodyPr>
          <a:lstStyle/>
          <a:p>
            <a:r>
              <a:rPr kumimoji="1" lang="en-US" altLang="ja-JP" sz="2800" dirty="0"/>
              <a:t>T1</a:t>
            </a:r>
            <a:endParaRPr kumimoji="1" lang="ja-JP" altLang="en-US" sz="2800" dirty="0"/>
          </a:p>
        </p:txBody>
      </p:sp>
      <p:sp>
        <p:nvSpPr>
          <p:cNvPr id="30" name="テキスト ボックス 29">
            <a:extLst>
              <a:ext uri="{FF2B5EF4-FFF2-40B4-BE49-F238E27FC236}">
                <a16:creationId xmlns:a16="http://schemas.microsoft.com/office/drawing/2014/main" id="{5E26D737-EF35-F9BF-CD10-C724BAEFF90F}"/>
              </a:ext>
            </a:extLst>
          </p:cNvPr>
          <p:cNvSpPr txBox="1"/>
          <p:nvPr/>
        </p:nvSpPr>
        <p:spPr>
          <a:xfrm>
            <a:off x="10828383" y="13527013"/>
            <a:ext cx="604653" cy="523220"/>
          </a:xfrm>
          <a:prstGeom prst="rect">
            <a:avLst/>
          </a:prstGeom>
          <a:noFill/>
        </p:spPr>
        <p:txBody>
          <a:bodyPr wrap="none" rtlCol="0">
            <a:spAutoFit/>
          </a:bodyPr>
          <a:lstStyle/>
          <a:p>
            <a:r>
              <a:rPr kumimoji="1" lang="en-US" altLang="ja-JP" sz="2800" dirty="0"/>
              <a:t>T2</a:t>
            </a:r>
            <a:endParaRPr kumimoji="1" lang="ja-JP" altLang="en-US" sz="2800" dirty="0"/>
          </a:p>
        </p:txBody>
      </p:sp>
      <p:sp>
        <p:nvSpPr>
          <p:cNvPr id="31" name="テキスト ボックス 30">
            <a:extLst>
              <a:ext uri="{FF2B5EF4-FFF2-40B4-BE49-F238E27FC236}">
                <a16:creationId xmlns:a16="http://schemas.microsoft.com/office/drawing/2014/main" id="{C16300A5-E6F6-C6DE-72B7-6FDC621F8920}"/>
              </a:ext>
            </a:extLst>
          </p:cNvPr>
          <p:cNvSpPr txBox="1"/>
          <p:nvPr/>
        </p:nvSpPr>
        <p:spPr>
          <a:xfrm>
            <a:off x="3140356" y="13716789"/>
            <a:ext cx="1103187" cy="523220"/>
          </a:xfrm>
          <a:prstGeom prst="rect">
            <a:avLst/>
          </a:prstGeom>
          <a:noFill/>
        </p:spPr>
        <p:txBody>
          <a:bodyPr wrap="none" rtlCol="0">
            <a:spAutoFit/>
          </a:bodyPr>
          <a:lstStyle/>
          <a:p>
            <a:r>
              <a:rPr lang="en-US" altLang="ja-JP" sz="2800" dirty="0"/>
              <a:t>1</a:t>
            </a:r>
            <a:r>
              <a:rPr lang="ja-JP" altLang="en-US" sz="2800" dirty="0"/>
              <a:t>ヶ月</a:t>
            </a:r>
            <a:endParaRPr kumimoji="1" lang="ja-JP" altLang="en-US" sz="2800" dirty="0"/>
          </a:p>
        </p:txBody>
      </p:sp>
      <p:sp>
        <p:nvSpPr>
          <p:cNvPr id="33" name="テキスト ボックス 32">
            <a:extLst>
              <a:ext uri="{FF2B5EF4-FFF2-40B4-BE49-F238E27FC236}">
                <a16:creationId xmlns:a16="http://schemas.microsoft.com/office/drawing/2014/main" id="{8BBE8478-0CD5-9EFB-478F-445C6B0F20F3}"/>
              </a:ext>
            </a:extLst>
          </p:cNvPr>
          <p:cNvSpPr txBox="1"/>
          <p:nvPr/>
        </p:nvSpPr>
        <p:spPr>
          <a:xfrm>
            <a:off x="8014998" y="13716789"/>
            <a:ext cx="1261884" cy="523220"/>
          </a:xfrm>
          <a:prstGeom prst="rect">
            <a:avLst/>
          </a:prstGeom>
          <a:noFill/>
        </p:spPr>
        <p:txBody>
          <a:bodyPr wrap="none" rtlCol="0">
            <a:spAutoFit/>
          </a:bodyPr>
          <a:lstStyle/>
          <a:p>
            <a:r>
              <a:rPr lang="ja-JP" altLang="en-US" sz="2800"/>
              <a:t>１ヶ月</a:t>
            </a:r>
            <a:endParaRPr kumimoji="1" lang="ja-JP" altLang="en-US" sz="2800"/>
          </a:p>
        </p:txBody>
      </p:sp>
      <p:cxnSp>
        <p:nvCxnSpPr>
          <p:cNvPr id="91" name="直線コネクタ 90">
            <a:extLst>
              <a:ext uri="{FF2B5EF4-FFF2-40B4-BE49-F238E27FC236}">
                <a16:creationId xmlns:a16="http://schemas.microsoft.com/office/drawing/2014/main" id="{A8BF1E92-9C27-2ED7-47BB-91C406FB5251}"/>
              </a:ext>
            </a:extLst>
          </p:cNvPr>
          <p:cNvCxnSpPr>
            <a:cxnSpLocks/>
          </p:cNvCxnSpPr>
          <p:nvPr/>
        </p:nvCxnSpPr>
        <p:spPr>
          <a:xfrm>
            <a:off x="1237288" y="14340311"/>
            <a:ext cx="0" cy="670008"/>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93" name="テキスト ボックス 92">
            <a:extLst>
              <a:ext uri="{FF2B5EF4-FFF2-40B4-BE49-F238E27FC236}">
                <a16:creationId xmlns:a16="http://schemas.microsoft.com/office/drawing/2014/main" id="{AF8D261C-8AAB-254B-F356-54E0B122C118}"/>
              </a:ext>
            </a:extLst>
          </p:cNvPr>
          <p:cNvSpPr txBox="1"/>
          <p:nvPr/>
        </p:nvSpPr>
        <p:spPr>
          <a:xfrm>
            <a:off x="1279108" y="14412969"/>
            <a:ext cx="1107996" cy="461665"/>
          </a:xfrm>
          <a:prstGeom prst="rect">
            <a:avLst/>
          </a:prstGeom>
          <a:noFill/>
        </p:spPr>
        <p:txBody>
          <a:bodyPr wrap="none" rtlCol="0">
            <a:spAutoFit/>
          </a:bodyPr>
          <a:lstStyle/>
          <a:p>
            <a:pPr algn="l"/>
            <a:r>
              <a:rPr kumimoji="1" lang="ja-JP" altLang="en-US" sz="2400">
                <a:latin typeface="游ゴシック" panose="020B0400000000000000" pitchFamily="50" charset="-128"/>
                <a:ea typeface="游ゴシック" panose="020B0400000000000000" pitchFamily="50" charset="-128"/>
              </a:rPr>
              <a:t>質問紙</a:t>
            </a:r>
          </a:p>
        </p:txBody>
      </p:sp>
      <p:cxnSp>
        <p:nvCxnSpPr>
          <p:cNvPr id="94" name="直線コネクタ 93">
            <a:extLst>
              <a:ext uri="{FF2B5EF4-FFF2-40B4-BE49-F238E27FC236}">
                <a16:creationId xmlns:a16="http://schemas.microsoft.com/office/drawing/2014/main" id="{262A3003-8984-BA46-87BE-0716DA24E961}"/>
              </a:ext>
            </a:extLst>
          </p:cNvPr>
          <p:cNvCxnSpPr>
            <a:cxnSpLocks/>
          </p:cNvCxnSpPr>
          <p:nvPr/>
        </p:nvCxnSpPr>
        <p:spPr>
          <a:xfrm>
            <a:off x="6173758" y="14340311"/>
            <a:ext cx="0" cy="127298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95" name="直線コネクタ 94">
            <a:extLst>
              <a:ext uri="{FF2B5EF4-FFF2-40B4-BE49-F238E27FC236}">
                <a16:creationId xmlns:a16="http://schemas.microsoft.com/office/drawing/2014/main" id="{6023D59B-68B0-8037-9AFC-D96369A5AED1}"/>
              </a:ext>
            </a:extLst>
          </p:cNvPr>
          <p:cNvCxnSpPr>
            <a:cxnSpLocks/>
          </p:cNvCxnSpPr>
          <p:nvPr/>
        </p:nvCxnSpPr>
        <p:spPr>
          <a:xfrm>
            <a:off x="11132204" y="14340311"/>
            <a:ext cx="0" cy="1195345"/>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96" name="テキスト ボックス 95">
            <a:extLst>
              <a:ext uri="{FF2B5EF4-FFF2-40B4-BE49-F238E27FC236}">
                <a16:creationId xmlns:a16="http://schemas.microsoft.com/office/drawing/2014/main" id="{09AFC7FF-2A72-2D6A-34AE-0C9F5C236D67}"/>
              </a:ext>
            </a:extLst>
          </p:cNvPr>
          <p:cNvSpPr txBox="1"/>
          <p:nvPr/>
        </p:nvSpPr>
        <p:spPr>
          <a:xfrm>
            <a:off x="6249625" y="14412969"/>
            <a:ext cx="2646878" cy="1200329"/>
          </a:xfrm>
          <a:prstGeom prst="rect">
            <a:avLst/>
          </a:prstGeom>
          <a:noFill/>
        </p:spPr>
        <p:txBody>
          <a:bodyPr wrap="none" rtlCol="0">
            <a:spAutoFit/>
          </a:bodyPr>
          <a:lstStyle/>
          <a:p>
            <a:pPr algn="l"/>
            <a:r>
              <a:rPr kumimoji="1" lang="ja-JP" altLang="en-US" sz="2400">
                <a:latin typeface="游ゴシック" panose="020B0400000000000000" pitchFamily="50" charset="-128"/>
                <a:ea typeface="游ゴシック" panose="020B0400000000000000" pitchFamily="50" charset="-128"/>
              </a:rPr>
              <a:t>ストレス負荷課題</a:t>
            </a:r>
            <a:endParaRPr kumimoji="1" lang="en-US" altLang="ja-JP" sz="2400">
              <a:latin typeface="游ゴシック" panose="020B0400000000000000" pitchFamily="50" charset="-128"/>
              <a:ea typeface="游ゴシック" panose="020B0400000000000000" pitchFamily="50" charset="-128"/>
            </a:endParaRPr>
          </a:p>
          <a:p>
            <a:pPr algn="l"/>
            <a:r>
              <a:rPr lang="ja-JP" altLang="en-US" sz="2400">
                <a:latin typeface="游ゴシック" panose="020B0400000000000000" pitchFamily="50" charset="-128"/>
                <a:ea typeface="游ゴシック" panose="020B0400000000000000" pitchFamily="50" charset="-128"/>
              </a:rPr>
              <a:t>心拍弁別課題</a:t>
            </a:r>
            <a:endParaRPr kumimoji="1" lang="en-US" altLang="ja-JP" sz="2400">
              <a:latin typeface="游ゴシック" panose="020B0400000000000000" pitchFamily="50" charset="-128"/>
              <a:ea typeface="游ゴシック" panose="020B0400000000000000" pitchFamily="50" charset="-128"/>
            </a:endParaRPr>
          </a:p>
          <a:p>
            <a:pPr algn="l"/>
            <a:r>
              <a:rPr kumimoji="1" lang="ja-JP" altLang="en-US" sz="2400">
                <a:latin typeface="游ゴシック" panose="020B0400000000000000" pitchFamily="50" charset="-128"/>
                <a:ea typeface="游ゴシック" panose="020B0400000000000000" pitchFamily="50" charset="-128"/>
              </a:rPr>
              <a:t>質問紙</a:t>
            </a:r>
          </a:p>
        </p:txBody>
      </p:sp>
      <p:sp>
        <p:nvSpPr>
          <p:cNvPr id="97" name="テキスト ボックス 96">
            <a:extLst>
              <a:ext uri="{FF2B5EF4-FFF2-40B4-BE49-F238E27FC236}">
                <a16:creationId xmlns:a16="http://schemas.microsoft.com/office/drawing/2014/main" id="{4DA8FF3C-E40E-A466-85DB-E550C3020DEF}"/>
              </a:ext>
            </a:extLst>
          </p:cNvPr>
          <p:cNvSpPr txBox="1"/>
          <p:nvPr/>
        </p:nvSpPr>
        <p:spPr>
          <a:xfrm>
            <a:off x="11178094" y="14412969"/>
            <a:ext cx="2646878" cy="1200329"/>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ストレス負荷課題</a:t>
            </a:r>
            <a:endParaRPr kumimoji="1" lang="en-US" altLang="ja-JP" sz="2400" dirty="0">
              <a:latin typeface="游ゴシック" panose="020B0400000000000000" pitchFamily="50" charset="-128"/>
              <a:ea typeface="游ゴシック" panose="020B0400000000000000" pitchFamily="50" charset="-128"/>
            </a:endParaRPr>
          </a:p>
          <a:p>
            <a:pPr algn="l"/>
            <a:r>
              <a:rPr lang="ja-JP" altLang="en-US" sz="2400" dirty="0">
                <a:latin typeface="游ゴシック" panose="020B0400000000000000" pitchFamily="50" charset="-128"/>
                <a:ea typeface="游ゴシック" panose="020B0400000000000000" pitchFamily="50" charset="-128"/>
              </a:rPr>
              <a:t>心拍弁別課題</a:t>
            </a:r>
            <a:endParaRPr kumimoji="1" lang="en-US" altLang="ja-JP" sz="2400" dirty="0">
              <a:latin typeface="游ゴシック" panose="020B0400000000000000" pitchFamily="50" charset="-128"/>
              <a:ea typeface="游ゴシック" panose="020B0400000000000000" pitchFamily="50" charset="-128"/>
            </a:endParaRPr>
          </a:p>
          <a:p>
            <a:pPr algn="l"/>
            <a:r>
              <a:rPr kumimoji="1" lang="ja-JP" altLang="en-US" sz="2400" dirty="0">
                <a:latin typeface="游ゴシック" panose="020B0400000000000000" pitchFamily="50" charset="-128"/>
                <a:ea typeface="游ゴシック" panose="020B0400000000000000" pitchFamily="50" charset="-128"/>
              </a:rPr>
              <a:t>質問紙</a:t>
            </a:r>
          </a:p>
        </p:txBody>
      </p:sp>
      <p:sp>
        <p:nvSpPr>
          <p:cNvPr id="109" name="テキスト ボックス 108">
            <a:extLst>
              <a:ext uri="{FF2B5EF4-FFF2-40B4-BE49-F238E27FC236}">
                <a16:creationId xmlns:a16="http://schemas.microsoft.com/office/drawing/2014/main" id="{C9BF1941-9268-45FF-9E5F-74973DC1FD45}"/>
              </a:ext>
            </a:extLst>
          </p:cNvPr>
          <p:cNvSpPr txBox="1"/>
          <p:nvPr/>
        </p:nvSpPr>
        <p:spPr>
          <a:xfrm>
            <a:off x="15080676" y="16289685"/>
            <a:ext cx="9688413" cy="1200329"/>
          </a:xfrm>
          <a:prstGeom prst="rect">
            <a:avLst/>
          </a:prstGeom>
          <a:noFill/>
        </p:spPr>
        <p:txBody>
          <a:bodyPr wrap="square" rtlCol="0">
            <a:spAutoFit/>
          </a:bodyPr>
          <a:lstStyle/>
          <a:p>
            <a:r>
              <a:rPr kumimoji="1" lang="ja-JP" altLang="en-US" sz="2400" u="sng" dirty="0">
                <a:latin typeface="游ゴシック" panose="020B0400000000000000" pitchFamily="50" charset="-128"/>
                <a:ea typeface="游ゴシック" panose="020B0400000000000000" pitchFamily="50" charset="-128"/>
              </a:rPr>
              <a:t>解析</a:t>
            </a:r>
            <a:endParaRPr kumimoji="1" lang="en-US" altLang="ja-JP" sz="2400" u="sng" dirty="0">
              <a:latin typeface="游ゴシック" panose="020B0400000000000000" pitchFamily="50" charset="-128"/>
              <a:ea typeface="游ゴシック" panose="020B0400000000000000" pitchFamily="50" charset="-128"/>
            </a:endParaRPr>
          </a:p>
          <a:p>
            <a:r>
              <a:rPr lang="ja-JP" altLang="en-US" sz="2400" dirty="0">
                <a:latin typeface="游ゴシック" panose="020B0400000000000000" pitchFamily="50" charset="-128"/>
                <a:ea typeface="游ゴシック" panose="020B0400000000000000" pitchFamily="50" charset="-128"/>
              </a:rPr>
              <a:t>確信度に基づき</a:t>
            </a:r>
            <a:r>
              <a:rPr kumimoji="1" lang="en-US" altLang="ja-JP" sz="2400" dirty="0">
                <a:latin typeface="游ゴシック" panose="020B0400000000000000" pitchFamily="50" charset="-128"/>
                <a:ea typeface="游ゴシック" panose="020B0400000000000000" pitchFamily="50" charset="-128"/>
              </a:rPr>
              <a:t>ROC (Receiver Operating Characteristic)</a:t>
            </a:r>
            <a:r>
              <a:rPr kumimoji="1" lang="ja-JP" altLang="en-US" sz="2400" dirty="0">
                <a:latin typeface="游ゴシック" panose="020B0400000000000000" pitchFamily="50" charset="-128"/>
                <a:ea typeface="游ゴシック" panose="020B0400000000000000" pitchFamily="50" charset="-128"/>
              </a:rPr>
              <a:t>を作成</a:t>
            </a:r>
            <a:endParaRPr kumimoji="1" lang="en-US" altLang="ja-JP" sz="2400" dirty="0">
              <a:latin typeface="游ゴシック" panose="020B0400000000000000" pitchFamily="50" charset="-128"/>
              <a:ea typeface="游ゴシック" panose="020B0400000000000000" pitchFamily="50" charset="-128"/>
            </a:endParaRPr>
          </a:p>
          <a:p>
            <a:r>
              <a:rPr kumimoji="1" lang="en-US" altLang="ja-JP" sz="2400" dirty="0">
                <a:latin typeface="游ゴシック" panose="020B0400000000000000" pitchFamily="50" charset="-128"/>
                <a:ea typeface="游ゴシック" panose="020B0400000000000000" pitchFamily="50" charset="-128"/>
              </a:rPr>
              <a:t>AUC (Area Under Curve)</a:t>
            </a:r>
            <a:r>
              <a:rPr kumimoji="1" lang="ja-JP" altLang="en-US" sz="2400" dirty="0">
                <a:latin typeface="游ゴシック" panose="020B0400000000000000" pitchFamily="50" charset="-128"/>
                <a:ea typeface="游ゴシック" panose="020B0400000000000000" pitchFamily="50" charset="-128"/>
              </a:rPr>
              <a:t>を内受容感覚の感度の指標とした</a:t>
            </a:r>
          </a:p>
        </p:txBody>
      </p:sp>
      <p:sp>
        <p:nvSpPr>
          <p:cNvPr id="110" name="正方形/長方形 109">
            <a:extLst>
              <a:ext uri="{FF2B5EF4-FFF2-40B4-BE49-F238E27FC236}">
                <a16:creationId xmlns:a16="http://schemas.microsoft.com/office/drawing/2014/main" id="{9941632C-2F5E-4B23-9275-F64C247F8DEB}"/>
              </a:ext>
            </a:extLst>
          </p:cNvPr>
          <p:cNvSpPr/>
          <p:nvPr/>
        </p:nvSpPr>
        <p:spPr>
          <a:xfrm>
            <a:off x="5629650" y="16396835"/>
            <a:ext cx="1240674" cy="1683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endParaRPr>
          </a:p>
        </p:txBody>
      </p:sp>
      <p:sp>
        <p:nvSpPr>
          <p:cNvPr id="111" name="正方形/長方形 110">
            <a:extLst>
              <a:ext uri="{FF2B5EF4-FFF2-40B4-BE49-F238E27FC236}">
                <a16:creationId xmlns:a16="http://schemas.microsoft.com/office/drawing/2014/main" id="{3DAD32BE-3BF5-47FA-9EC0-D23C31817B02}"/>
              </a:ext>
            </a:extLst>
          </p:cNvPr>
          <p:cNvSpPr/>
          <p:nvPr/>
        </p:nvSpPr>
        <p:spPr>
          <a:xfrm>
            <a:off x="7352836" y="16396835"/>
            <a:ext cx="1240674" cy="1683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endParaRPr>
          </a:p>
        </p:txBody>
      </p:sp>
      <p:sp>
        <p:nvSpPr>
          <p:cNvPr id="112" name="正方形/長方形 111">
            <a:extLst>
              <a:ext uri="{FF2B5EF4-FFF2-40B4-BE49-F238E27FC236}">
                <a16:creationId xmlns:a16="http://schemas.microsoft.com/office/drawing/2014/main" id="{EF92EA9C-8B1A-48AD-8540-AA72557E519D}"/>
              </a:ext>
            </a:extLst>
          </p:cNvPr>
          <p:cNvSpPr/>
          <p:nvPr/>
        </p:nvSpPr>
        <p:spPr>
          <a:xfrm>
            <a:off x="9194248" y="16396835"/>
            <a:ext cx="1240674" cy="1683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endParaRPr>
          </a:p>
        </p:txBody>
      </p:sp>
      <p:sp>
        <p:nvSpPr>
          <p:cNvPr id="113" name="正方形/長方形 112">
            <a:extLst>
              <a:ext uri="{FF2B5EF4-FFF2-40B4-BE49-F238E27FC236}">
                <a16:creationId xmlns:a16="http://schemas.microsoft.com/office/drawing/2014/main" id="{3151CC33-3462-433E-949F-646C5DFDEC9C}"/>
              </a:ext>
            </a:extLst>
          </p:cNvPr>
          <p:cNvSpPr/>
          <p:nvPr/>
        </p:nvSpPr>
        <p:spPr>
          <a:xfrm>
            <a:off x="1137052" y="16396835"/>
            <a:ext cx="2847783" cy="1683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游ゴシック" panose="020B0400000000000000" pitchFamily="50" charset="-128"/>
              <a:ea typeface="游ゴシック" panose="020B0400000000000000" pitchFamily="50" charset="-128"/>
            </a:endParaRPr>
          </a:p>
        </p:txBody>
      </p:sp>
      <p:cxnSp>
        <p:nvCxnSpPr>
          <p:cNvPr id="114" name="直線矢印コネクタ 113">
            <a:extLst>
              <a:ext uri="{FF2B5EF4-FFF2-40B4-BE49-F238E27FC236}">
                <a16:creationId xmlns:a16="http://schemas.microsoft.com/office/drawing/2014/main" id="{F84449B6-BEFE-4340-950F-34EECE27C287}"/>
              </a:ext>
            </a:extLst>
          </p:cNvPr>
          <p:cNvCxnSpPr>
            <a:cxnSpLocks/>
          </p:cNvCxnSpPr>
          <p:nvPr/>
        </p:nvCxnSpPr>
        <p:spPr>
          <a:xfrm>
            <a:off x="1137052" y="17410928"/>
            <a:ext cx="11040098"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115" name="直線コネクタ 114">
            <a:extLst>
              <a:ext uri="{FF2B5EF4-FFF2-40B4-BE49-F238E27FC236}">
                <a16:creationId xmlns:a16="http://schemas.microsoft.com/office/drawing/2014/main" id="{DCAE05D2-9367-47EC-8E11-D75E3D864235}"/>
              </a:ext>
            </a:extLst>
          </p:cNvPr>
          <p:cNvCxnSpPr/>
          <p:nvPr/>
        </p:nvCxnSpPr>
        <p:spPr>
          <a:xfrm>
            <a:off x="1151660" y="17219735"/>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211D37C4-EC21-4582-B8E8-347D988C8873}"/>
              </a:ext>
            </a:extLst>
          </p:cNvPr>
          <p:cNvCxnSpPr/>
          <p:nvPr/>
        </p:nvCxnSpPr>
        <p:spPr>
          <a:xfrm>
            <a:off x="10415509" y="17219735"/>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a:extLst>
              <a:ext uri="{FF2B5EF4-FFF2-40B4-BE49-F238E27FC236}">
                <a16:creationId xmlns:a16="http://schemas.microsoft.com/office/drawing/2014/main" id="{4F0E003E-4212-46EC-BBAA-3908309F0366}"/>
              </a:ext>
            </a:extLst>
          </p:cNvPr>
          <p:cNvCxnSpPr/>
          <p:nvPr/>
        </p:nvCxnSpPr>
        <p:spPr>
          <a:xfrm>
            <a:off x="9187901" y="17219735"/>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30C7F07C-3F25-4D04-8155-3B28F4AE2E1D}"/>
              </a:ext>
            </a:extLst>
          </p:cNvPr>
          <p:cNvCxnSpPr/>
          <p:nvPr/>
        </p:nvCxnSpPr>
        <p:spPr>
          <a:xfrm>
            <a:off x="3984836" y="17219735"/>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線コネクタ 118">
            <a:extLst>
              <a:ext uri="{FF2B5EF4-FFF2-40B4-BE49-F238E27FC236}">
                <a16:creationId xmlns:a16="http://schemas.microsoft.com/office/drawing/2014/main" id="{FD05C669-64BE-48B5-AF10-B8C310C80CC5}"/>
              </a:ext>
            </a:extLst>
          </p:cNvPr>
          <p:cNvCxnSpPr/>
          <p:nvPr/>
        </p:nvCxnSpPr>
        <p:spPr>
          <a:xfrm>
            <a:off x="8584562" y="17219735"/>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線コネクタ 119">
            <a:extLst>
              <a:ext uri="{FF2B5EF4-FFF2-40B4-BE49-F238E27FC236}">
                <a16:creationId xmlns:a16="http://schemas.microsoft.com/office/drawing/2014/main" id="{8D6E860F-31A4-4045-9957-AC9C646A34D6}"/>
              </a:ext>
            </a:extLst>
          </p:cNvPr>
          <p:cNvCxnSpPr/>
          <p:nvPr/>
        </p:nvCxnSpPr>
        <p:spPr>
          <a:xfrm>
            <a:off x="7356954" y="17219735"/>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1F7A6C1E-69F4-4750-910C-7889EB6EF29E}"/>
              </a:ext>
            </a:extLst>
          </p:cNvPr>
          <p:cNvCxnSpPr/>
          <p:nvPr/>
        </p:nvCxnSpPr>
        <p:spPr>
          <a:xfrm>
            <a:off x="6858791" y="17219735"/>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A31F6659-DE43-4A11-A6CC-BB8B220FF27A}"/>
              </a:ext>
            </a:extLst>
          </p:cNvPr>
          <p:cNvCxnSpPr/>
          <p:nvPr/>
        </p:nvCxnSpPr>
        <p:spPr>
          <a:xfrm>
            <a:off x="5631183" y="17219735"/>
            <a:ext cx="0" cy="382386"/>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テキスト ボックス 122">
            <a:extLst>
              <a:ext uri="{FF2B5EF4-FFF2-40B4-BE49-F238E27FC236}">
                <a16:creationId xmlns:a16="http://schemas.microsoft.com/office/drawing/2014/main" id="{8568297E-CCC2-409B-848A-B79523DF81D5}"/>
              </a:ext>
            </a:extLst>
          </p:cNvPr>
          <p:cNvSpPr txBox="1"/>
          <p:nvPr/>
        </p:nvSpPr>
        <p:spPr>
          <a:xfrm>
            <a:off x="9522622" y="17602121"/>
            <a:ext cx="684803" cy="461665"/>
          </a:xfrm>
          <a:prstGeom prst="rect">
            <a:avLst/>
          </a:prstGeom>
          <a:noFill/>
        </p:spPr>
        <p:txBody>
          <a:bodyPr wrap="none" rtlCol="0">
            <a:spAutoFit/>
          </a:bodyPr>
          <a:lstStyle/>
          <a:p>
            <a:r>
              <a:rPr kumimoji="1" lang="en-US" altLang="ja-JP" sz="2400">
                <a:latin typeface="游ゴシック" panose="020B0400000000000000" pitchFamily="50" charset="-128"/>
                <a:ea typeface="游ゴシック" panose="020B0400000000000000" pitchFamily="50" charset="-128"/>
              </a:rPr>
              <a:t>30s</a:t>
            </a:r>
            <a:endParaRPr kumimoji="1" lang="ja-JP" altLang="en-US" sz="2400">
              <a:latin typeface="游ゴシック" panose="020B0400000000000000" pitchFamily="50" charset="-128"/>
              <a:ea typeface="游ゴシック" panose="020B0400000000000000" pitchFamily="50" charset="-128"/>
            </a:endParaRPr>
          </a:p>
        </p:txBody>
      </p:sp>
      <p:sp>
        <p:nvSpPr>
          <p:cNvPr id="124" name="テキスト ボックス 123">
            <a:extLst>
              <a:ext uri="{FF2B5EF4-FFF2-40B4-BE49-F238E27FC236}">
                <a16:creationId xmlns:a16="http://schemas.microsoft.com/office/drawing/2014/main" id="{FD17FCDA-62DA-4FFE-A812-BB19C35F4338}"/>
              </a:ext>
            </a:extLst>
          </p:cNvPr>
          <p:cNvSpPr txBox="1"/>
          <p:nvPr/>
        </p:nvSpPr>
        <p:spPr>
          <a:xfrm>
            <a:off x="8607148" y="17602121"/>
            <a:ext cx="684803" cy="461665"/>
          </a:xfrm>
          <a:prstGeom prst="rect">
            <a:avLst/>
          </a:prstGeom>
          <a:noFill/>
        </p:spPr>
        <p:txBody>
          <a:bodyPr wrap="none" rtlCol="0">
            <a:spAutoFit/>
          </a:bodyPr>
          <a:lstStyle/>
          <a:p>
            <a:r>
              <a:rPr lang="en-US" altLang="ja-JP" sz="2400">
                <a:latin typeface="游ゴシック" panose="020B0400000000000000" pitchFamily="50" charset="-128"/>
                <a:ea typeface="游ゴシック" panose="020B0400000000000000" pitchFamily="50" charset="-128"/>
              </a:rPr>
              <a:t>11</a:t>
            </a:r>
            <a:r>
              <a:rPr kumimoji="1" lang="en-US" altLang="ja-JP" sz="2400">
                <a:latin typeface="游ゴシック" panose="020B0400000000000000" pitchFamily="50" charset="-128"/>
                <a:ea typeface="游ゴシック" panose="020B0400000000000000" pitchFamily="50" charset="-128"/>
              </a:rPr>
              <a:t>s</a:t>
            </a:r>
            <a:endParaRPr kumimoji="1" lang="ja-JP" altLang="en-US" sz="2400">
              <a:latin typeface="游ゴシック" panose="020B0400000000000000" pitchFamily="50" charset="-128"/>
              <a:ea typeface="游ゴシック" panose="020B0400000000000000" pitchFamily="50" charset="-128"/>
            </a:endParaRPr>
          </a:p>
        </p:txBody>
      </p:sp>
      <p:sp>
        <p:nvSpPr>
          <p:cNvPr id="125" name="テキスト ボックス 124">
            <a:extLst>
              <a:ext uri="{FF2B5EF4-FFF2-40B4-BE49-F238E27FC236}">
                <a16:creationId xmlns:a16="http://schemas.microsoft.com/office/drawing/2014/main" id="{AF182DB3-F808-437A-902B-E7023759B8D9}"/>
              </a:ext>
            </a:extLst>
          </p:cNvPr>
          <p:cNvSpPr txBox="1"/>
          <p:nvPr/>
        </p:nvSpPr>
        <p:spPr>
          <a:xfrm>
            <a:off x="7714262" y="17602121"/>
            <a:ext cx="684803" cy="461665"/>
          </a:xfrm>
          <a:prstGeom prst="rect">
            <a:avLst/>
          </a:prstGeom>
          <a:noFill/>
        </p:spPr>
        <p:txBody>
          <a:bodyPr wrap="none" rtlCol="0">
            <a:spAutoFit/>
          </a:bodyPr>
          <a:lstStyle/>
          <a:p>
            <a:r>
              <a:rPr kumimoji="1" lang="en-US" altLang="ja-JP" sz="2400">
                <a:latin typeface="游ゴシック" panose="020B0400000000000000" pitchFamily="50" charset="-128"/>
                <a:ea typeface="游ゴシック" panose="020B0400000000000000" pitchFamily="50" charset="-128"/>
              </a:rPr>
              <a:t>30s</a:t>
            </a:r>
            <a:endParaRPr kumimoji="1" lang="ja-JP" altLang="en-US" sz="2400">
              <a:latin typeface="游ゴシック" panose="020B0400000000000000" pitchFamily="50" charset="-128"/>
              <a:ea typeface="游ゴシック" panose="020B0400000000000000" pitchFamily="50" charset="-128"/>
            </a:endParaRPr>
          </a:p>
        </p:txBody>
      </p:sp>
      <p:sp>
        <p:nvSpPr>
          <p:cNvPr id="126" name="テキスト ボックス 125">
            <a:extLst>
              <a:ext uri="{FF2B5EF4-FFF2-40B4-BE49-F238E27FC236}">
                <a16:creationId xmlns:a16="http://schemas.microsoft.com/office/drawing/2014/main" id="{1D14CBE1-90B5-45C3-8AA2-FBE6D0E4715E}"/>
              </a:ext>
            </a:extLst>
          </p:cNvPr>
          <p:cNvSpPr txBox="1"/>
          <p:nvPr/>
        </p:nvSpPr>
        <p:spPr>
          <a:xfrm>
            <a:off x="5965904" y="17602121"/>
            <a:ext cx="684803" cy="461665"/>
          </a:xfrm>
          <a:prstGeom prst="rect">
            <a:avLst/>
          </a:prstGeom>
          <a:noFill/>
        </p:spPr>
        <p:txBody>
          <a:bodyPr wrap="none" rtlCol="0">
            <a:spAutoFit/>
          </a:bodyPr>
          <a:lstStyle/>
          <a:p>
            <a:r>
              <a:rPr kumimoji="1" lang="en-US" altLang="ja-JP" sz="2400">
                <a:latin typeface="游ゴシック" panose="020B0400000000000000" pitchFamily="50" charset="-128"/>
                <a:ea typeface="游ゴシック" panose="020B0400000000000000" pitchFamily="50" charset="-128"/>
              </a:rPr>
              <a:t>30s</a:t>
            </a:r>
            <a:endParaRPr kumimoji="1" lang="ja-JP" altLang="en-US" sz="2400">
              <a:latin typeface="游ゴシック" panose="020B0400000000000000" pitchFamily="50" charset="-128"/>
              <a:ea typeface="游ゴシック" panose="020B0400000000000000" pitchFamily="50" charset="-128"/>
            </a:endParaRPr>
          </a:p>
        </p:txBody>
      </p:sp>
      <p:sp>
        <p:nvSpPr>
          <p:cNvPr id="127" name="テキスト ボックス 126">
            <a:extLst>
              <a:ext uri="{FF2B5EF4-FFF2-40B4-BE49-F238E27FC236}">
                <a16:creationId xmlns:a16="http://schemas.microsoft.com/office/drawing/2014/main" id="{9F2B0252-928F-4D3C-A027-418D596398EC}"/>
              </a:ext>
            </a:extLst>
          </p:cNvPr>
          <p:cNvSpPr txBox="1"/>
          <p:nvPr/>
        </p:nvSpPr>
        <p:spPr>
          <a:xfrm>
            <a:off x="6892910" y="17602121"/>
            <a:ext cx="513282" cy="461665"/>
          </a:xfrm>
          <a:prstGeom prst="rect">
            <a:avLst/>
          </a:prstGeom>
          <a:noFill/>
        </p:spPr>
        <p:txBody>
          <a:bodyPr wrap="none" rtlCol="0">
            <a:spAutoFit/>
          </a:bodyPr>
          <a:lstStyle/>
          <a:p>
            <a:r>
              <a:rPr lang="en-US" altLang="ja-JP" sz="2400">
                <a:latin typeface="游ゴシック" panose="020B0400000000000000" pitchFamily="50" charset="-128"/>
                <a:ea typeface="游ゴシック" panose="020B0400000000000000" pitchFamily="50" charset="-128"/>
              </a:rPr>
              <a:t>6</a:t>
            </a:r>
            <a:r>
              <a:rPr kumimoji="1" lang="en-US" altLang="ja-JP" sz="2400">
                <a:latin typeface="游ゴシック" panose="020B0400000000000000" pitchFamily="50" charset="-128"/>
                <a:ea typeface="游ゴシック" panose="020B0400000000000000" pitchFamily="50" charset="-128"/>
              </a:rPr>
              <a:t>s</a:t>
            </a:r>
            <a:endParaRPr kumimoji="1" lang="ja-JP" altLang="en-US" sz="2400">
              <a:latin typeface="游ゴシック" panose="020B0400000000000000" pitchFamily="50" charset="-128"/>
              <a:ea typeface="游ゴシック" panose="020B0400000000000000" pitchFamily="50" charset="-128"/>
            </a:endParaRPr>
          </a:p>
        </p:txBody>
      </p:sp>
      <p:sp>
        <p:nvSpPr>
          <p:cNvPr id="128" name="テキスト ボックス 127">
            <a:extLst>
              <a:ext uri="{FF2B5EF4-FFF2-40B4-BE49-F238E27FC236}">
                <a16:creationId xmlns:a16="http://schemas.microsoft.com/office/drawing/2014/main" id="{BB7162FF-6F8C-4C1C-AD61-0F6A7E1DC8BE}"/>
              </a:ext>
            </a:extLst>
          </p:cNvPr>
          <p:cNvSpPr txBox="1"/>
          <p:nvPr/>
        </p:nvSpPr>
        <p:spPr>
          <a:xfrm>
            <a:off x="2076676" y="17602121"/>
            <a:ext cx="856325" cy="461665"/>
          </a:xfrm>
          <a:prstGeom prst="rect">
            <a:avLst/>
          </a:prstGeom>
          <a:noFill/>
        </p:spPr>
        <p:txBody>
          <a:bodyPr wrap="none" rtlCol="0">
            <a:spAutoFit/>
          </a:bodyPr>
          <a:lstStyle/>
          <a:p>
            <a:r>
              <a:rPr kumimoji="1" lang="en-US" altLang="ja-JP" sz="2400">
                <a:latin typeface="游ゴシック" panose="020B0400000000000000" pitchFamily="50" charset="-128"/>
                <a:ea typeface="游ゴシック" panose="020B0400000000000000" pitchFamily="50" charset="-128"/>
              </a:rPr>
              <a:t>300s</a:t>
            </a:r>
            <a:endParaRPr kumimoji="1" lang="ja-JP" altLang="en-US" sz="2400">
              <a:latin typeface="游ゴシック" panose="020B0400000000000000" pitchFamily="50" charset="-128"/>
              <a:ea typeface="游ゴシック" panose="020B0400000000000000" pitchFamily="50" charset="-128"/>
            </a:endParaRPr>
          </a:p>
        </p:txBody>
      </p:sp>
      <p:sp>
        <p:nvSpPr>
          <p:cNvPr id="129" name="テキスト ボックス 128">
            <a:extLst>
              <a:ext uri="{FF2B5EF4-FFF2-40B4-BE49-F238E27FC236}">
                <a16:creationId xmlns:a16="http://schemas.microsoft.com/office/drawing/2014/main" id="{5A193726-2025-4018-9B07-641A1CC556D7}"/>
              </a:ext>
            </a:extLst>
          </p:cNvPr>
          <p:cNvSpPr txBox="1"/>
          <p:nvPr/>
        </p:nvSpPr>
        <p:spPr>
          <a:xfrm>
            <a:off x="1750465" y="16861290"/>
            <a:ext cx="1415772" cy="461665"/>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閉眼安静</a:t>
            </a:r>
            <a:endParaRPr kumimoji="1" lang="ja-JP" altLang="en-US" sz="2400">
              <a:latin typeface="游ゴシック" panose="020B0400000000000000" pitchFamily="50" charset="-128"/>
              <a:ea typeface="游ゴシック" panose="020B0400000000000000" pitchFamily="50" charset="-128"/>
            </a:endParaRPr>
          </a:p>
        </p:txBody>
      </p:sp>
      <p:sp>
        <p:nvSpPr>
          <p:cNvPr id="130" name="テキスト ボックス 129">
            <a:extLst>
              <a:ext uri="{FF2B5EF4-FFF2-40B4-BE49-F238E27FC236}">
                <a16:creationId xmlns:a16="http://schemas.microsoft.com/office/drawing/2014/main" id="{D78C6198-B12E-463E-AC42-B161CA747614}"/>
              </a:ext>
            </a:extLst>
          </p:cNvPr>
          <p:cNvSpPr txBox="1"/>
          <p:nvPr/>
        </p:nvSpPr>
        <p:spPr>
          <a:xfrm>
            <a:off x="4326646" y="16861290"/>
            <a:ext cx="1010213" cy="461665"/>
          </a:xfrm>
          <a:prstGeom prst="rect">
            <a:avLst/>
          </a:prstGeom>
          <a:noFill/>
        </p:spPr>
        <p:txBody>
          <a:bodyPr wrap="none" rtlCol="0">
            <a:spAutoFit/>
          </a:bodyPr>
          <a:lstStyle/>
          <a:p>
            <a:r>
              <a:rPr kumimoji="1" lang="en-US" altLang="ja-JP" sz="2400" dirty="0">
                <a:latin typeface="游ゴシック" panose="020B0400000000000000" pitchFamily="50" charset="-128"/>
                <a:ea typeface="游ゴシック" panose="020B0400000000000000" pitchFamily="50" charset="-128"/>
              </a:rPr>
              <a:t>ARSQ</a:t>
            </a:r>
            <a:endParaRPr kumimoji="1" lang="ja-JP" altLang="en-US" sz="2400" dirty="0">
              <a:latin typeface="游ゴシック" panose="020B0400000000000000" pitchFamily="50" charset="-128"/>
              <a:ea typeface="游ゴシック" panose="020B0400000000000000" pitchFamily="50" charset="-128"/>
            </a:endParaRPr>
          </a:p>
        </p:txBody>
      </p:sp>
      <p:sp>
        <p:nvSpPr>
          <p:cNvPr id="131" name="テキスト ボックス 130">
            <a:extLst>
              <a:ext uri="{FF2B5EF4-FFF2-40B4-BE49-F238E27FC236}">
                <a16:creationId xmlns:a16="http://schemas.microsoft.com/office/drawing/2014/main" id="{73CDEE40-83E4-4891-8ECD-66049A7EB7CE}"/>
              </a:ext>
            </a:extLst>
          </p:cNvPr>
          <p:cNvSpPr txBox="1"/>
          <p:nvPr/>
        </p:nvSpPr>
        <p:spPr>
          <a:xfrm>
            <a:off x="5857277" y="16584291"/>
            <a:ext cx="800219" cy="830997"/>
          </a:xfrm>
          <a:prstGeom prst="rect">
            <a:avLst/>
          </a:prstGeom>
          <a:noFill/>
        </p:spPr>
        <p:txBody>
          <a:bodyPr wrap="none" rtlCol="0">
            <a:spAutoFit/>
          </a:bodyPr>
          <a:lstStyle/>
          <a:p>
            <a:pPr algn="ctr"/>
            <a:r>
              <a:rPr lang="en-US" altLang="ja-JP" sz="2400">
                <a:latin typeface="游ゴシック" panose="020B0400000000000000" pitchFamily="50" charset="-128"/>
                <a:ea typeface="游ゴシック" panose="020B0400000000000000" pitchFamily="50" charset="-128"/>
              </a:rPr>
              <a:t>Pre</a:t>
            </a:r>
          </a:p>
          <a:p>
            <a:pPr algn="ctr"/>
            <a:r>
              <a:rPr lang="ja-JP" altLang="en-US" sz="2400">
                <a:latin typeface="游ゴシック" panose="020B0400000000000000" pitchFamily="50" charset="-128"/>
                <a:ea typeface="游ゴシック" panose="020B0400000000000000" pitchFamily="50" charset="-128"/>
              </a:rPr>
              <a:t>安静</a:t>
            </a:r>
            <a:endParaRPr kumimoji="1" lang="en-US" altLang="ja-JP" sz="2400">
              <a:latin typeface="游ゴシック" panose="020B0400000000000000" pitchFamily="50" charset="-128"/>
              <a:ea typeface="游ゴシック" panose="020B0400000000000000" pitchFamily="50" charset="-128"/>
            </a:endParaRPr>
          </a:p>
        </p:txBody>
      </p:sp>
      <p:sp>
        <p:nvSpPr>
          <p:cNvPr id="132" name="テキスト ボックス 131">
            <a:extLst>
              <a:ext uri="{FF2B5EF4-FFF2-40B4-BE49-F238E27FC236}">
                <a16:creationId xmlns:a16="http://schemas.microsoft.com/office/drawing/2014/main" id="{772D81E5-1265-49D0-BEB6-261F8490154D}"/>
              </a:ext>
            </a:extLst>
          </p:cNvPr>
          <p:cNvSpPr txBox="1"/>
          <p:nvPr/>
        </p:nvSpPr>
        <p:spPr>
          <a:xfrm>
            <a:off x="9382412" y="16584291"/>
            <a:ext cx="827470" cy="830997"/>
          </a:xfrm>
          <a:prstGeom prst="rect">
            <a:avLst/>
          </a:prstGeom>
          <a:noFill/>
        </p:spPr>
        <p:txBody>
          <a:bodyPr wrap="none" rtlCol="0">
            <a:spAutoFit/>
          </a:bodyPr>
          <a:lstStyle/>
          <a:p>
            <a:pPr algn="ctr"/>
            <a:r>
              <a:rPr kumimoji="1" lang="en-US" altLang="ja-JP" sz="2400">
                <a:latin typeface="游ゴシック" panose="020B0400000000000000" pitchFamily="50" charset="-128"/>
                <a:ea typeface="游ゴシック" panose="020B0400000000000000" pitchFamily="50" charset="-128"/>
              </a:rPr>
              <a:t>Post</a:t>
            </a:r>
          </a:p>
          <a:p>
            <a:pPr algn="ctr"/>
            <a:r>
              <a:rPr kumimoji="1" lang="ja-JP" altLang="en-US" sz="2400">
                <a:latin typeface="游ゴシック" panose="020B0400000000000000" pitchFamily="50" charset="-128"/>
                <a:ea typeface="游ゴシック" panose="020B0400000000000000" pitchFamily="50" charset="-128"/>
              </a:rPr>
              <a:t>安静</a:t>
            </a:r>
          </a:p>
        </p:txBody>
      </p:sp>
      <p:sp>
        <p:nvSpPr>
          <p:cNvPr id="133" name="テキスト ボックス 132">
            <a:extLst>
              <a:ext uri="{FF2B5EF4-FFF2-40B4-BE49-F238E27FC236}">
                <a16:creationId xmlns:a16="http://schemas.microsoft.com/office/drawing/2014/main" id="{F1A5A560-27EA-43AC-904E-3959682FE065}"/>
              </a:ext>
            </a:extLst>
          </p:cNvPr>
          <p:cNvSpPr txBox="1"/>
          <p:nvPr/>
        </p:nvSpPr>
        <p:spPr>
          <a:xfrm>
            <a:off x="7578273" y="16712307"/>
            <a:ext cx="800219" cy="461665"/>
          </a:xfrm>
          <a:prstGeom prst="rect">
            <a:avLst/>
          </a:prstGeom>
          <a:noFill/>
        </p:spPr>
        <p:txBody>
          <a:bodyPr wrap="none" rtlCol="0">
            <a:spAutoFit/>
          </a:bodyPr>
          <a:lstStyle/>
          <a:p>
            <a:pPr algn="ctr"/>
            <a:r>
              <a:rPr kumimoji="1" lang="ja-JP" altLang="en-US" sz="2400" dirty="0">
                <a:latin typeface="游ゴシック" panose="020B0400000000000000" pitchFamily="50" charset="-128"/>
                <a:ea typeface="游ゴシック" panose="020B0400000000000000" pitchFamily="50" charset="-128"/>
              </a:rPr>
              <a:t>暗算</a:t>
            </a:r>
          </a:p>
        </p:txBody>
      </p:sp>
      <p:sp>
        <p:nvSpPr>
          <p:cNvPr id="134" name="テキスト ボックス 133">
            <a:extLst>
              <a:ext uri="{FF2B5EF4-FFF2-40B4-BE49-F238E27FC236}">
                <a16:creationId xmlns:a16="http://schemas.microsoft.com/office/drawing/2014/main" id="{06C07669-48E1-4464-8B0D-7B7FC0C5B808}"/>
              </a:ext>
            </a:extLst>
          </p:cNvPr>
          <p:cNvSpPr txBox="1"/>
          <p:nvPr/>
        </p:nvSpPr>
        <p:spPr>
          <a:xfrm>
            <a:off x="10617803" y="16805812"/>
            <a:ext cx="1107996" cy="461665"/>
          </a:xfrm>
          <a:prstGeom prst="rect">
            <a:avLst/>
          </a:prstGeom>
          <a:noFill/>
        </p:spPr>
        <p:txBody>
          <a:bodyPr wrap="none" rtlCol="0">
            <a:spAutoFit/>
          </a:bodyPr>
          <a:lstStyle/>
          <a:p>
            <a:r>
              <a:rPr lang="ja-JP" altLang="en-US" sz="2400">
                <a:latin typeface="游ゴシック" panose="020B0400000000000000" pitchFamily="50" charset="-128"/>
                <a:ea typeface="游ゴシック" panose="020B0400000000000000" pitchFamily="50" charset="-128"/>
              </a:rPr>
              <a:t>質問紙</a:t>
            </a:r>
            <a:endParaRPr kumimoji="1" lang="ja-JP" altLang="en-US" sz="2400">
              <a:latin typeface="游ゴシック" panose="020B0400000000000000" pitchFamily="50" charset="-128"/>
              <a:ea typeface="游ゴシック" panose="020B0400000000000000" pitchFamily="50" charset="-128"/>
            </a:endParaRPr>
          </a:p>
        </p:txBody>
      </p:sp>
      <p:sp>
        <p:nvSpPr>
          <p:cNvPr id="135" name="テキスト ボックス 134">
            <a:extLst>
              <a:ext uri="{FF2B5EF4-FFF2-40B4-BE49-F238E27FC236}">
                <a16:creationId xmlns:a16="http://schemas.microsoft.com/office/drawing/2014/main" id="{BC75B1F6-511C-4100-BB1B-F1C4A8D73286}"/>
              </a:ext>
            </a:extLst>
          </p:cNvPr>
          <p:cNvSpPr txBox="1"/>
          <p:nvPr/>
        </p:nvSpPr>
        <p:spPr>
          <a:xfrm>
            <a:off x="8083401" y="16084373"/>
            <a:ext cx="1620957" cy="523220"/>
          </a:xfrm>
          <a:prstGeom prst="rect">
            <a:avLst/>
          </a:prstGeom>
          <a:noFill/>
        </p:spPr>
        <p:txBody>
          <a:bodyPr wrap="none" rtlCol="0">
            <a:spAutoFit/>
          </a:bodyPr>
          <a:lstStyle/>
          <a:p>
            <a:pPr algn="ctr"/>
            <a:r>
              <a:rPr kumimoji="1" lang="ja-JP" altLang="en-US" sz="2800">
                <a:latin typeface="游ゴシック" panose="020B0400000000000000" pitchFamily="50" charset="-128"/>
                <a:ea typeface="游ゴシック" panose="020B0400000000000000" pitchFamily="50" charset="-128"/>
              </a:rPr>
              <a:t>暗算回答</a:t>
            </a:r>
          </a:p>
        </p:txBody>
      </p:sp>
      <p:cxnSp>
        <p:nvCxnSpPr>
          <p:cNvPr id="136" name="直線矢印コネクタ 135">
            <a:extLst>
              <a:ext uri="{FF2B5EF4-FFF2-40B4-BE49-F238E27FC236}">
                <a16:creationId xmlns:a16="http://schemas.microsoft.com/office/drawing/2014/main" id="{74272819-E72A-4DC0-AEF1-BF223AC7CF15}"/>
              </a:ext>
            </a:extLst>
          </p:cNvPr>
          <p:cNvCxnSpPr>
            <a:stCxn id="135" idx="2"/>
          </p:cNvCxnSpPr>
          <p:nvPr/>
        </p:nvCxnSpPr>
        <p:spPr>
          <a:xfrm>
            <a:off x="8893880" y="16607593"/>
            <a:ext cx="0" cy="7131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8" name="Picture 3">
            <a:extLst>
              <a:ext uri="{FF2B5EF4-FFF2-40B4-BE49-F238E27FC236}">
                <a16:creationId xmlns:a16="http://schemas.microsoft.com/office/drawing/2014/main" id="{514762F6-32CD-4BBC-90A4-FE0274BD87A2}"/>
              </a:ext>
            </a:extLst>
          </p:cNvPr>
          <p:cNvPicPr/>
          <p:nvPr/>
        </p:nvPicPr>
        <p:blipFill rotWithShape="1">
          <a:blip r:embed="rId15">
            <a:extLst>
              <a:ext uri="{BEBA8EAE-BF5A-486C-A8C5-ECC9F3942E4B}">
                <a14:imgProps xmlns:a14="http://schemas.microsoft.com/office/drawing/2010/main">
                  <a14:imgLayer r:embed="rId16">
                    <a14:imgEffect>
                      <a14:backgroundRemoval t="92" b="100000" l="0" r="100000">
                        <a14:foregroundMark x1="20316" y1="61409" x2="13918" y2="89403"/>
                        <a14:foregroundMark x1="97133" y1="50322" x2="87495" y2="51149"/>
                        <a14:foregroundMark x1="96676" y1="57213" x2="90985" y2="57917"/>
                        <a14:foregroundMark x1="88907" y1="65819" x2="97133" y2="65605"/>
                        <a14:foregroundMark x1="96552" y1="44165" x2="98795" y2="45421"/>
                        <a14:foregroundMark x1="85002" y1="20704" x2="96843" y2="27565"/>
                        <a14:foregroundMark x1="1537" y1="48270" x2="4196" y2="48790"/>
                        <a14:foregroundMark x1="1828" y1="54242" x2="1828" y2="54242"/>
                        <a14:foregroundMark x1="1122" y1="67565" x2="415" y2="65819"/>
                        <a14:foregroundMark x1="2243" y1="40888" x2="5152" y2="39755"/>
                        <a14:foregroundMark x1="69713" y1="65207" x2="63855" y2="99051"/>
                        <a14:backgroundMark x1="72206" y1="56600" x2="80141" y2="72802"/>
                        <a14:backgroundMark x1="80017" y1="45727" x2="84462" y2="49832"/>
                      </a14:backgroundRemoval>
                    </a14:imgEffect>
                  </a14:imgLayer>
                </a14:imgProps>
              </a:ext>
            </a:extLst>
          </a:blip>
          <a:srcRect b="42094"/>
          <a:stretch/>
        </p:blipFill>
        <p:spPr>
          <a:xfrm>
            <a:off x="3306315" y="18377372"/>
            <a:ext cx="2750820" cy="1910571"/>
          </a:xfrm>
          <a:prstGeom prst="rect">
            <a:avLst/>
          </a:prstGeom>
        </p:spPr>
      </p:pic>
      <p:sp>
        <p:nvSpPr>
          <p:cNvPr id="36" name="テキスト ボックス 35">
            <a:extLst>
              <a:ext uri="{FF2B5EF4-FFF2-40B4-BE49-F238E27FC236}">
                <a16:creationId xmlns:a16="http://schemas.microsoft.com/office/drawing/2014/main" id="{B6BD4719-32E9-4879-BA00-F0C9DA0623A9}"/>
              </a:ext>
            </a:extLst>
          </p:cNvPr>
          <p:cNvSpPr txBox="1"/>
          <p:nvPr/>
        </p:nvSpPr>
        <p:spPr>
          <a:xfrm>
            <a:off x="6104723" y="19135913"/>
            <a:ext cx="2635658" cy="1200329"/>
          </a:xfrm>
          <a:prstGeom prst="rect">
            <a:avLst/>
          </a:prstGeom>
          <a:noFill/>
        </p:spPr>
        <p:txBody>
          <a:bodyPr wrap="none" rtlCol="0">
            <a:spAutoFit/>
          </a:bodyPr>
          <a:lstStyle/>
          <a:p>
            <a:pPr algn="l"/>
            <a:r>
              <a:rPr kumimoji="1" lang="ja-JP" altLang="en-US" sz="2400" u="sng" dirty="0">
                <a:latin typeface="游ゴシック" panose="020B0400000000000000" pitchFamily="50" charset="-128"/>
                <a:ea typeface="游ゴシック" panose="020B0400000000000000" pitchFamily="50" charset="-128"/>
              </a:rPr>
              <a:t>脳波（</a:t>
            </a:r>
            <a:r>
              <a:rPr kumimoji="1" lang="en-US" altLang="ja-JP" sz="2400" u="sng" dirty="0">
                <a:latin typeface="游ゴシック" panose="020B0400000000000000" pitchFamily="50" charset="-128"/>
                <a:ea typeface="游ゴシック" panose="020B0400000000000000" pitchFamily="50" charset="-128"/>
              </a:rPr>
              <a:t>EEG</a:t>
            </a:r>
            <a:r>
              <a:rPr kumimoji="1" lang="ja-JP" altLang="en-US" sz="2400" u="sng" dirty="0">
                <a:latin typeface="游ゴシック" panose="020B0400000000000000" pitchFamily="50" charset="-128"/>
                <a:ea typeface="游ゴシック" panose="020B0400000000000000" pitchFamily="50" charset="-128"/>
              </a:rPr>
              <a:t>）計測</a:t>
            </a:r>
            <a:endParaRPr kumimoji="1" lang="en-US" altLang="ja-JP" sz="2400" u="sng" dirty="0">
              <a:latin typeface="游ゴシック" panose="020B0400000000000000" pitchFamily="50" charset="-128"/>
              <a:ea typeface="游ゴシック" panose="020B0400000000000000" pitchFamily="50" charset="-128"/>
            </a:endParaRPr>
          </a:p>
          <a:p>
            <a:pPr algn="l"/>
            <a:r>
              <a:rPr kumimoji="1" lang="ja-JP" altLang="en-US" sz="2400" dirty="0">
                <a:latin typeface="游ゴシック" panose="020B0400000000000000" pitchFamily="50" charset="-128"/>
                <a:ea typeface="游ゴシック" panose="020B0400000000000000" pitchFamily="50" charset="-128"/>
              </a:rPr>
              <a:t>ドライ脳波計</a:t>
            </a:r>
            <a:endParaRPr kumimoji="1" lang="en-US" altLang="ja-JP" sz="2400" dirty="0">
              <a:latin typeface="游ゴシック" panose="020B0400000000000000" pitchFamily="50" charset="-128"/>
              <a:ea typeface="游ゴシック" panose="020B0400000000000000" pitchFamily="50" charset="-128"/>
            </a:endParaRPr>
          </a:p>
          <a:p>
            <a:pPr algn="l"/>
            <a:r>
              <a:rPr kumimoji="1" lang="ja-JP" altLang="en-US" sz="2400" dirty="0">
                <a:latin typeface="游ゴシック" panose="020B0400000000000000" pitchFamily="50" charset="-128"/>
                <a:ea typeface="游ゴシック" panose="020B0400000000000000" pitchFamily="50" charset="-128"/>
              </a:rPr>
              <a:t>（</a:t>
            </a:r>
            <a:r>
              <a:rPr kumimoji="1" lang="en-US" altLang="ja-JP" sz="2400" dirty="0">
                <a:latin typeface="游ゴシック" panose="020B0400000000000000" pitchFamily="50" charset="-128"/>
                <a:ea typeface="游ゴシック" panose="020B0400000000000000" pitchFamily="50" charset="-128"/>
              </a:rPr>
              <a:t>CGX</a:t>
            </a:r>
            <a:r>
              <a:rPr kumimoji="1" lang="ja-JP" altLang="en-US" sz="2400" dirty="0">
                <a:latin typeface="游ゴシック" panose="020B0400000000000000" pitchFamily="50" charset="-128"/>
                <a:ea typeface="游ゴシック" panose="020B0400000000000000" pitchFamily="50" charset="-128"/>
              </a:rPr>
              <a:t>）</a:t>
            </a:r>
          </a:p>
        </p:txBody>
      </p:sp>
      <p:sp>
        <p:nvSpPr>
          <p:cNvPr id="38" name="テキスト ボックス 37">
            <a:extLst>
              <a:ext uri="{FF2B5EF4-FFF2-40B4-BE49-F238E27FC236}">
                <a16:creationId xmlns:a16="http://schemas.microsoft.com/office/drawing/2014/main" id="{A98B4E71-2A86-4361-A2C7-D819215EC0F2}"/>
              </a:ext>
            </a:extLst>
          </p:cNvPr>
          <p:cNvSpPr txBox="1"/>
          <p:nvPr/>
        </p:nvSpPr>
        <p:spPr>
          <a:xfrm>
            <a:off x="10937642" y="19156414"/>
            <a:ext cx="3387466" cy="1200329"/>
          </a:xfrm>
          <a:prstGeom prst="rect">
            <a:avLst/>
          </a:prstGeom>
          <a:noFill/>
        </p:spPr>
        <p:txBody>
          <a:bodyPr wrap="none" rtlCol="0">
            <a:spAutoFit/>
          </a:bodyPr>
          <a:lstStyle/>
          <a:p>
            <a:pPr algn="l"/>
            <a:r>
              <a:rPr kumimoji="1" lang="ja-JP" altLang="en-US" sz="2400" u="sng" dirty="0">
                <a:latin typeface="游ゴシック" panose="020B0400000000000000" pitchFamily="50" charset="-128"/>
                <a:ea typeface="游ゴシック" panose="020B0400000000000000" pitchFamily="50" charset="-128"/>
              </a:rPr>
              <a:t>自律神経反応計測</a:t>
            </a:r>
            <a:endParaRPr kumimoji="1" lang="en-US" altLang="ja-JP" sz="2400" u="sng" dirty="0">
              <a:latin typeface="游ゴシック" panose="020B0400000000000000" pitchFamily="50" charset="-128"/>
              <a:ea typeface="游ゴシック" panose="020B0400000000000000" pitchFamily="50" charset="-128"/>
            </a:endParaRPr>
          </a:p>
          <a:p>
            <a:pPr algn="l"/>
            <a:r>
              <a:rPr kumimoji="1" lang="ja-JP" altLang="en-US" sz="2400" dirty="0">
                <a:latin typeface="游ゴシック" panose="020B0400000000000000" pitchFamily="50" charset="-128"/>
                <a:ea typeface="游ゴシック" panose="020B0400000000000000" pitchFamily="50" charset="-128"/>
              </a:rPr>
              <a:t>末梢血管剛性</a:t>
            </a:r>
            <a:endParaRPr kumimoji="1" lang="en-US" altLang="ja-JP" sz="2400" dirty="0">
              <a:latin typeface="游ゴシック" panose="020B0400000000000000" pitchFamily="50" charset="-128"/>
              <a:ea typeface="游ゴシック" panose="020B0400000000000000" pitchFamily="50" charset="-128"/>
            </a:endParaRPr>
          </a:p>
          <a:p>
            <a:pPr algn="l"/>
            <a:r>
              <a:rPr lang="ja-JP" altLang="en-US" sz="2400" dirty="0">
                <a:latin typeface="游ゴシック" panose="020B0400000000000000" pitchFamily="50" charset="-128"/>
                <a:ea typeface="游ゴシック" panose="020B0400000000000000" pitchFamily="50" charset="-128"/>
              </a:rPr>
              <a:t>（</a:t>
            </a:r>
            <a:r>
              <a:rPr lang="en-US" altLang="ja-JP" sz="2400" dirty="0">
                <a:latin typeface="游ゴシック" panose="020B0400000000000000" pitchFamily="50" charset="-128"/>
                <a:ea typeface="游ゴシック" panose="020B0400000000000000" pitchFamily="50" charset="-128"/>
              </a:rPr>
              <a:t>Hirano et al., 2011</a:t>
            </a:r>
            <a:r>
              <a:rPr lang="ja-JP" altLang="en-US" sz="2400" dirty="0">
                <a:latin typeface="游ゴシック" panose="020B0400000000000000" pitchFamily="50" charset="-128"/>
                <a:ea typeface="游ゴシック" panose="020B0400000000000000" pitchFamily="50" charset="-128"/>
              </a:rPr>
              <a:t>）</a:t>
            </a:r>
            <a:endParaRPr kumimoji="1" lang="ja-JP" altLang="en-US" sz="2400" dirty="0">
              <a:latin typeface="游ゴシック" panose="020B0400000000000000" pitchFamily="50" charset="-128"/>
              <a:ea typeface="游ゴシック" panose="020B0400000000000000" pitchFamily="50" charset="-128"/>
            </a:endParaRPr>
          </a:p>
        </p:txBody>
      </p:sp>
      <p:sp>
        <p:nvSpPr>
          <p:cNvPr id="142" name="テキスト ボックス 141">
            <a:extLst>
              <a:ext uri="{FF2B5EF4-FFF2-40B4-BE49-F238E27FC236}">
                <a16:creationId xmlns:a16="http://schemas.microsoft.com/office/drawing/2014/main" id="{5A96CDF1-957F-455F-8BFE-97AAD36BBBDB}"/>
              </a:ext>
            </a:extLst>
          </p:cNvPr>
          <p:cNvSpPr txBox="1"/>
          <p:nvPr/>
        </p:nvSpPr>
        <p:spPr>
          <a:xfrm>
            <a:off x="15122824" y="18428012"/>
            <a:ext cx="8192797" cy="1938992"/>
          </a:xfrm>
          <a:prstGeom prst="rect">
            <a:avLst/>
          </a:prstGeom>
          <a:noFill/>
        </p:spPr>
        <p:txBody>
          <a:bodyPr wrap="square">
            <a:spAutoFit/>
          </a:bodyPr>
          <a:lstStyle/>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BPQ (Body Perception Questionnaire)</a:t>
            </a:r>
          </a:p>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MAIA (Japanese Perceived Stress Scale)</a:t>
            </a:r>
            <a:r>
              <a:rPr lang="ja-JP" altLang="en-US" sz="2400" dirty="0">
                <a:latin typeface="游ゴシック" panose="020B0400000000000000" pitchFamily="50" charset="-128"/>
                <a:ea typeface="游ゴシック" panose="020B0400000000000000" pitchFamily="50" charset="-128"/>
              </a:rPr>
              <a:t> </a:t>
            </a:r>
            <a:endParaRPr lang="en-US" altLang="ja-JP" sz="2400"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TIPI (Ten Item Personality Measure)</a:t>
            </a:r>
            <a:r>
              <a:rPr lang="ja-JP" altLang="en-US" sz="2400" dirty="0">
                <a:latin typeface="游ゴシック" panose="020B0400000000000000" pitchFamily="50" charset="-128"/>
                <a:ea typeface="游ゴシック" panose="020B0400000000000000" pitchFamily="50" charset="-128"/>
              </a:rPr>
              <a:t> </a:t>
            </a:r>
            <a:endParaRPr lang="en-US" altLang="ja-JP" sz="2400" dirty="0">
              <a:latin typeface="游ゴシック" panose="020B0400000000000000" pitchFamily="50" charset="-128"/>
              <a:ea typeface="游ゴシック" panose="020B0400000000000000" pitchFamily="50" charset="-128"/>
            </a:endParaRPr>
          </a:p>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RS (14-item Resilience Scale)</a:t>
            </a:r>
          </a:p>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SWLS (Satisfaction With Life Scale)</a:t>
            </a:r>
          </a:p>
        </p:txBody>
      </p:sp>
      <p:sp>
        <p:nvSpPr>
          <p:cNvPr id="159" name="テキスト ボックス 158">
            <a:extLst>
              <a:ext uri="{FF2B5EF4-FFF2-40B4-BE49-F238E27FC236}">
                <a16:creationId xmlns:a16="http://schemas.microsoft.com/office/drawing/2014/main" id="{CFA6687B-DBA7-4357-B40E-2B2EB15DEFE8}"/>
              </a:ext>
            </a:extLst>
          </p:cNvPr>
          <p:cNvSpPr txBox="1"/>
          <p:nvPr/>
        </p:nvSpPr>
        <p:spPr>
          <a:xfrm>
            <a:off x="15941024" y="5275018"/>
            <a:ext cx="1980029" cy="523220"/>
          </a:xfrm>
          <a:prstGeom prst="rect">
            <a:avLst/>
          </a:prstGeom>
          <a:noFill/>
        </p:spPr>
        <p:txBody>
          <a:bodyPr wrap="none" rtlCol="0">
            <a:spAutoFit/>
          </a:bodyPr>
          <a:lstStyle/>
          <a:p>
            <a:pPr algn="l"/>
            <a:r>
              <a:rPr kumimoji="1" lang="ja-JP" altLang="en-US" sz="2800" b="1">
                <a:latin typeface="游ゴシック" panose="020B0400000000000000" pitchFamily="50" charset="-128"/>
                <a:ea typeface="游ゴシック" panose="020B0400000000000000" pitchFamily="50" charset="-128"/>
              </a:rPr>
              <a:t>長期的変化</a:t>
            </a:r>
          </a:p>
        </p:txBody>
      </p:sp>
      <p:sp>
        <p:nvSpPr>
          <p:cNvPr id="99" name="テキスト ボックス 98">
            <a:extLst>
              <a:ext uri="{FF2B5EF4-FFF2-40B4-BE49-F238E27FC236}">
                <a16:creationId xmlns:a16="http://schemas.microsoft.com/office/drawing/2014/main" id="{53A9EC72-F302-408B-BB05-096164B63F4B}"/>
              </a:ext>
            </a:extLst>
          </p:cNvPr>
          <p:cNvSpPr txBox="1"/>
          <p:nvPr/>
        </p:nvSpPr>
        <p:spPr>
          <a:xfrm>
            <a:off x="1705695" y="26878989"/>
            <a:ext cx="4801314" cy="461665"/>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暗算課題時の生理反応の時間変化</a:t>
            </a:r>
          </a:p>
        </p:txBody>
      </p:sp>
      <p:sp>
        <p:nvSpPr>
          <p:cNvPr id="181" name="テキスト ボックス 180">
            <a:extLst>
              <a:ext uri="{FF2B5EF4-FFF2-40B4-BE49-F238E27FC236}">
                <a16:creationId xmlns:a16="http://schemas.microsoft.com/office/drawing/2014/main" id="{8260D04B-657C-406F-901C-7092B711EE06}"/>
              </a:ext>
            </a:extLst>
          </p:cNvPr>
          <p:cNvSpPr txBox="1"/>
          <p:nvPr/>
        </p:nvSpPr>
        <p:spPr>
          <a:xfrm>
            <a:off x="9046652" y="26894785"/>
            <a:ext cx="5724644" cy="461665"/>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暗算課題中・前後の生理反応の分散分析</a:t>
            </a:r>
          </a:p>
        </p:txBody>
      </p:sp>
      <p:sp>
        <p:nvSpPr>
          <p:cNvPr id="103" name="テキスト ボックス 102">
            <a:extLst>
              <a:ext uri="{FF2B5EF4-FFF2-40B4-BE49-F238E27FC236}">
                <a16:creationId xmlns:a16="http://schemas.microsoft.com/office/drawing/2014/main" id="{14E099F5-10B7-4C52-B406-506451D294C8}"/>
              </a:ext>
            </a:extLst>
          </p:cNvPr>
          <p:cNvSpPr txBox="1"/>
          <p:nvPr/>
        </p:nvSpPr>
        <p:spPr>
          <a:xfrm>
            <a:off x="3788161" y="27446779"/>
            <a:ext cx="8494633" cy="461665"/>
          </a:xfrm>
          <a:prstGeom prst="rect">
            <a:avLst/>
          </a:prstGeom>
          <a:noFill/>
        </p:spPr>
        <p:txBody>
          <a:bodyPr wrap="none" rtlCol="0">
            <a:spAutoFit/>
          </a:bodyPr>
          <a:lstStyle/>
          <a:p>
            <a:pPr algn="l"/>
            <a:r>
              <a:rPr kumimoji="1" lang="ja-JP" altLang="en-US" sz="2400" b="1" dirty="0">
                <a:solidFill>
                  <a:schemeClr val="accent2"/>
                </a:solidFill>
                <a:latin typeface="游ゴシック" panose="020B0400000000000000" pitchFamily="50" charset="-128"/>
                <a:ea typeface="游ゴシック" panose="020B0400000000000000" pitchFamily="50" charset="-128"/>
              </a:rPr>
              <a:t>暗算課題によって生理反応に変化が生じることが確認された</a:t>
            </a:r>
          </a:p>
        </p:txBody>
      </p:sp>
      <p:sp>
        <p:nvSpPr>
          <p:cNvPr id="187" name="テキスト ボックス 186">
            <a:extLst>
              <a:ext uri="{FF2B5EF4-FFF2-40B4-BE49-F238E27FC236}">
                <a16:creationId xmlns:a16="http://schemas.microsoft.com/office/drawing/2014/main" id="{5B69A84C-938C-4663-B82D-6F9E654DDF77}"/>
              </a:ext>
            </a:extLst>
          </p:cNvPr>
          <p:cNvSpPr txBox="1"/>
          <p:nvPr/>
        </p:nvSpPr>
        <p:spPr>
          <a:xfrm>
            <a:off x="424182" y="28056011"/>
            <a:ext cx="8443337"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ストレス負荷時の自律神経反応と内受容感覚の関係</a:t>
            </a:r>
          </a:p>
        </p:txBody>
      </p:sp>
      <p:sp>
        <p:nvSpPr>
          <p:cNvPr id="104" name="テキスト ボックス 103">
            <a:extLst>
              <a:ext uri="{FF2B5EF4-FFF2-40B4-BE49-F238E27FC236}">
                <a16:creationId xmlns:a16="http://schemas.microsoft.com/office/drawing/2014/main" id="{3DB8DC53-C756-4D70-91DD-F6F274B77DB3}"/>
              </a:ext>
            </a:extLst>
          </p:cNvPr>
          <p:cNvSpPr txBox="1"/>
          <p:nvPr/>
        </p:nvSpPr>
        <p:spPr>
          <a:xfrm>
            <a:off x="16416152" y="30287540"/>
            <a:ext cx="5929828"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内受容・生理・</a:t>
            </a:r>
            <a:r>
              <a:rPr lang="ja-JP" altLang="en-US" sz="2800" b="1" dirty="0">
                <a:latin typeface="游ゴシック" panose="020B0400000000000000" pitchFamily="50" charset="-128"/>
                <a:ea typeface="游ゴシック" panose="020B0400000000000000" pitchFamily="50" charset="-128"/>
              </a:rPr>
              <a:t>脳波・質問紙の関係</a:t>
            </a:r>
            <a:endParaRPr kumimoji="1" lang="ja-JP" altLang="en-US" sz="2800" b="1" dirty="0">
              <a:latin typeface="游ゴシック" panose="020B0400000000000000" pitchFamily="50" charset="-128"/>
              <a:ea typeface="游ゴシック" panose="020B0400000000000000" pitchFamily="50" charset="-128"/>
            </a:endParaRPr>
          </a:p>
        </p:txBody>
      </p:sp>
      <p:sp>
        <p:nvSpPr>
          <p:cNvPr id="105" name="テキスト ボックス 104">
            <a:extLst>
              <a:ext uri="{FF2B5EF4-FFF2-40B4-BE49-F238E27FC236}">
                <a16:creationId xmlns:a16="http://schemas.microsoft.com/office/drawing/2014/main" id="{433F08BC-8B96-4C5F-BC4E-1819592CB05A}"/>
              </a:ext>
            </a:extLst>
          </p:cNvPr>
          <p:cNvSpPr txBox="1"/>
          <p:nvPr/>
        </p:nvSpPr>
        <p:spPr>
          <a:xfrm>
            <a:off x="16854839" y="33447554"/>
            <a:ext cx="12803505" cy="830997"/>
          </a:xfrm>
          <a:prstGeom prst="rect">
            <a:avLst/>
          </a:prstGeom>
          <a:noFill/>
        </p:spPr>
        <p:txBody>
          <a:bodyPr wrap="none" rtlCol="0">
            <a:spAutoFit/>
          </a:bodyPr>
          <a:lstStyle/>
          <a:p>
            <a:pPr marL="342900" indent="-342900">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心拍弁別課題成績の変化と相関がみられた指標の関係を構造方程式モデリングにより解析</a:t>
            </a:r>
            <a:endParaRPr lang="en-US" altLang="ja-JP" sz="2400" dirty="0">
              <a:latin typeface="游ゴシック" panose="020B0400000000000000" pitchFamily="50" charset="-128"/>
              <a:ea typeface="游ゴシック" panose="020B0400000000000000" pitchFamily="50" charset="-128"/>
            </a:endParaRPr>
          </a:p>
          <a:p>
            <a:pPr marL="342900" indent="-342900">
              <a:buFont typeface="Arial" panose="020B0604020202020204" pitchFamily="34" charset="0"/>
              <a:buChar char="•"/>
            </a:pPr>
            <a:r>
              <a:rPr kumimoji="1" lang="en-US" altLang="ja-JP" sz="2400" dirty="0">
                <a:latin typeface="游ゴシック" panose="020B0400000000000000" pitchFamily="50" charset="-128"/>
                <a:ea typeface="游ゴシック" panose="020B0400000000000000" pitchFamily="50" charset="-128"/>
              </a:rPr>
              <a:t>BIC</a:t>
            </a:r>
            <a:r>
              <a:rPr kumimoji="1" lang="ja-JP" altLang="en-US" sz="2400" dirty="0">
                <a:latin typeface="游ゴシック" panose="020B0400000000000000" pitchFamily="50" charset="-128"/>
                <a:ea typeface="游ゴシック" panose="020B0400000000000000" pitchFamily="50" charset="-128"/>
              </a:rPr>
              <a:t>最小</a:t>
            </a:r>
            <a:r>
              <a:rPr lang="ja-JP" altLang="en-US" sz="2400" dirty="0">
                <a:latin typeface="游ゴシック" panose="020B0400000000000000" pitchFamily="50" charset="-128"/>
                <a:ea typeface="游ゴシック" panose="020B0400000000000000" pitchFamily="50" charset="-128"/>
              </a:rPr>
              <a:t>となるモデルを選択</a:t>
            </a:r>
            <a:endParaRPr kumimoji="1" lang="ja-JP" altLang="en-US" sz="2400" dirty="0">
              <a:latin typeface="游ゴシック" panose="020B0400000000000000" pitchFamily="50" charset="-128"/>
              <a:ea typeface="游ゴシック" panose="020B0400000000000000" pitchFamily="50" charset="-128"/>
            </a:endParaRPr>
          </a:p>
        </p:txBody>
      </p:sp>
      <p:sp>
        <p:nvSpPr>
          <p:cNvPr id="106" name="テキスト ボックス 105">
            <a:extLst>
              <a:ext uri="{FF2B5EF4-FFF2-40B4-BE49-F238E27FC236}">
                <a16:creationId xmlns:a16="http://schemas.microsoft.com/office/drawing/2014/main" id="{C30DEFBB-99FD-4862-A270-5E915F3F7D21}"/>
              </a:ext>
            </a:extLst>
          </p:cNvPr>
          <p:cNvSpPr txBox="1"/>
          <p:nvPr/>
        </p:nvSpPr>
        <p:spPr>
          <a:xfrm>
            <a:off x="17347701" y="34351648"/>
            <a:ext cx="11925059" cy="461665"/>
          </a:xfrm>
          <a:prstGeom prst="rect">
            <a:avLst/>
          </a:prstGeom>
          <a:noFill/>
        </p:spPr>
        <p:txBody>
          <a:bodyPr wrap="none" rtlCol="0">
            <a:spAutoFit/>
          </a:bodyPr>
          <a:lstStyle/>
          <a:p>
            <a:pPr algn="l"/>
            <a:r>
              <a:rPr kumimoji="1" lang="ja-JP" altLang="en-US" sz="2400" b="1" dirty="0">
                <a:solidFill>
                  <a:schemeClr val="accent2"/>
                </a:solidFill>
                <a:latin typeface="游ゴシック" panose="020B0400000000000000" pitchFamily="50" charset="-128"/>
                <a:ea typeface="游ゴシック" panose="020B0400000000000000" pitchFamily="50" charset="-128"/>
              </a:rPr>
              <a:t>心拍弁別成績 ⇒ 末梢血管剛性・脳波 ⇒ 気質・内受容質問紙，という関係がみられた</a:t>
            </a:r>
          </a:p>
        </p:txBody>
      </p:sp>
      <p:sp>
        <p:nvSpPr>
          <p:cNvPr id="191" name="テキスト ボックス 190">
            <a:extLst>
              <a:ext uri="{FF2B5EF4-FFF2-40B4-BE49-F238E27FC236}">
                <a16:creationId xmlns:a16="http://schemas.microsoft.com/office/drawing/2014/main" id="{18E094F2-6CA9-4CBA-A82F-C84E040CACA8}"/>
              </a:ext>
            </a:extLst>
          </p:cNvPr>
          <p:cNvSpPr txBox="1"/>
          <p:nvPr/>
        </p:nvSpPr>
        <p:spPr>
          <a:xfrm>
            <a:off x="16416152" y="26522506"/>
            <a:ext cx="5211683"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質問紙得点と内受容感覚の関係</a:t>
            </a:r>
          </a:p>
        </p:txBody>
      </p:sp>
      <p:sp>
        <p:nvSpPr>
          <p:cNvPr id="193" name="矢印: 上 192">
            <a:extLst>
              <a:ext uri="{FF2B5EF4-FFF2-40B4-BE49-F238E27FC236}">
                <a16:creationId xmlns:a16="http://schemas.microsoft.com/office/drawing/2014/main" id="{7E893B68-4B93-4AAF-BA1E-05A67A19C635}"/>
              </a:ext>
            </a:extLst>
          </p:cNvPr>
          <p:cNvSpPr/>
          <p:nvPr/>
        </p:nvSpPr>
        <p:spPr>
          <a:xfrm rot="3059598">
            <a:off x="2834219" y="30041021"/>
            <a:ext cx="260289" cy="827481"/>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94" name="テキスト ボックス 193">
            <a:extLst>
              <a:ext uri="{FF2B5EF4-FFF2-40B4-BE49-F238E27FC236}">
                <a16:creationId xmlns:a16="http://schemas.microsoft.com/office/drawing/2014/main" id="{0AADE906-0BEA-4438-A8F9-D536B190CA98}"/>
              </a:ext>
            </a:extLst>
          </p:cNvPr>
          <p:cNvSpPr txBox="1"/>
          <p:nvPr/>
        </p:nvSpPr>
        <p:spPr>
          <a:xfrm>
            <a:off x="498060" y="33012644"/>
            <a:ext cx="4008985" cy="830997"/>
          </a:xfrm>
          <a:prstGeom prst="rect">
            <a:avLst/>
          </a:prstGeom>
          <a:noFill/>
          <a:ln>
            <a:noFill/>
          </a:ln>
        </p:spPr>
        <p:txBody>
          <a:bodyPr wrap="square" rtlCol="0">
            <a:spAutoFit/>
          </a:bodyPr>
          <a:lstStyle/>
          <a:p>
            <a:r>
              <a:rPr kumimoji="1" lang="ja-JP" altLang="en-US" sz="2400" dirty="0">
                <a:latin typeface="游ゴシック" panose="020B0400000000000000" pitchFamily="50" charset="-128"/>
                <a:ea typeface="游ゴシック" panose="020B0400000000000000" pitchFamily="50" charset="-128"/>
              </a:rPr>
              <a:t>末梢血管剛性の回復効果 </a:t>
            </a:r>
            <a:r>
              <a:rPr kumimoji="1" lang="en-US" altLang="ja-JP" sz="2400" dirty="0">
                <a:latin typeface="游ゴシック" panose="020B0400000000000000" pitchFamily="50" charset="-128"/>
                <a:ea typeface="游ゴシック" panose="020B0400000000000000" pitchFamily="50" charset="-128"/>
              </a:rPr>
              <a:t>= </a:t>
            </a:r>
          </a:p>
          <a:p>
            <a:r>
              <a:rPr lang="ja-JP" altLang="en-US" sz="2400" dirty="0">
                <a:latin typeface="游ゴシック" panose="020B0400000000000000" pitchFamily="50" charset="-128"/>
                <a:ea typeface="游ゴシック" panose="020B0400000000000000" pitchFamily="50" charset="-128"/>
              </a:rPr>
              <a:t>　</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安静</a:t>
            </a:r>
            <a:r>
              <a:rPr kumimoji="1" lang="en-US" altLang="ja-JP" sz="2400" dirty="0">
                <a:latin typeface="游ゴシック" panose="020B0400000000000000" pitchFamily="50" charset="-128"/>
                <a:ea typeface="游ゴシック" panose="020B0400000000000000" pitchFamily="50" charset="-128"/>
              </a:rPr>
              <a:t>2</a:t>
            </a:r>
            <a:r>
              <a:rPr kumimoji="1" lang="ja-JP" altLang="en-US" sz="2400" dirty="0">
                <a:latin typeface="游ゴシック" panose="020B0400000000000000" pitchFamily="50" charset="-128"/>
                <a:ea typeface="游ゴシック" panose="020B0400000000000000" pitchFamily="50" charset="-128"/>
              </a:rPr>
              <a:t>の値</a:t>
            </a:r>
            <a:r>
              <a:rPr lang="en-US" altLang="ja-JP" sz="2400" dirty="0">
                <a:latin typeface="游ゴシック" panose="020B0400000000000000" pitchFamily="50" charset="-128"/>
                <a:ea typeface="游ゴシック" panose="020B0400000000000000" pitchFamily="50" charset="-128"/>
              </a:rPr>
              <a:t>) – (</a:t>
            </a:r>
            <a:r>
              <a:rPr lang="ja-JP" altLang="en-US" sz="2400" dirty="0">
                <a:latin typeface="游ゴシック" panose="020B0400000000000000" pitchFamily="50" charset="-128"/>
                <a:ea typeface="游ゴシック" panose="020B0400000000000000" pitchFamily="50" charset="-128"/>
              </a:rPr>
              <a:t>暗算の値</a:t>
            </a:r>
            <a:r>
              <a:rPr lang="en-US" altLang="ja-JP" sz="2400" dirty="0">
                <a:latin typeface="游ゴシック" panose="020B0400000000000000" pitchFamily="50" charset="-128"/>
                <a:ea typeface="游ゴシック" panose="020B0400000000000000" pitchFamily="50" charset="-128"/>
              </a:rPr>
              <a:t>)</a:t>
            </a:r>
            <a:endParaRPr kumimoji="1" lang="ja-JP" altLang="en-US" sz="2400" dirty="0">
              <a:latin typeface="游ゴシック" panose="020B0400000000000000" pitchFamily="50" charset="-128"/>
              <a:ea typeface="游ゴシック" panose="020B0400000000000000" pitchFamily="50" charset="-128"/>
            </a:endParaRPr>
          </a:p>
        </p:txBody>
      </p:sp>
      <p:graphicFrame>
        <p:nvGraphicFramePr>
          <p:cNvPr id="195" name="グラフ 194">
            <a:extLst>
              <a:ext uri="{FF2B5EF4-FFF2-40B4-BE49-F238E27FC236}">
                <a16:creationId xmlns:a16="http://schemas.microsoft.com/office/drawing/2014/main" id="{805AA2F9-9716-4E88-98FF-0E67F23762A2}"/>
              </a:ext>
            </a:extLst>
          </p:cNvPr>
          <p:cNvGraphicFramePr>
            <a:graphicFrameLocks/>
          </p:cNvGraphicFramePr>
          <p:nvPr>
            <p:extLst>
              <p:ext uri="{D42A27DB-BD31-4B8C-83A1-F6EECF244321}">
                <p14:modId xmlns:p14="http://schemas.microsoft.com/office/powerpoint/2010/main" val="1531493321"/>
              </p:ext>
            </p:extLst>
          </p:nvPr>
        </p:nvGraphicFramePr>
        <p:xfrm>
          <a:off x="4633156" y="28822239"/>
          <a:ext cx="3600000" cy="2461222"/>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196" name="グラフ 195">
            <a:extLst>
              <a:ext uri="{FF2B5EF4-FFF2-40B4-BE49-F238E27FC236}">
                <a16:creationId xmlns:a16="http://schemas.microsoft.com/office/drawing/2014/main" id="{B4703BA6-E5BA-4205-8DB8-CBC8B9F92B9D}"/>
              </a:ext>
            </a:extLst>
          </p:cNvPr>
          <p:cNvGraphicFramePr>
            <a:graphicFrameLocks/>
          </p:cNvGraphicFramePr>
          <p:nvPr>
            <p:extLst>
              <p:ext uri="{D42A27DB-BD31-4B8C-83A1-F6EECF244321}">
                <p14:modId xmlns:p14="http://schemas.microsoft.com/office/powerpoint/2010/main" val="828739589"/>
              </p:ext>
            </p:extLst>
          </p:nvPr>
        </p:nvGraphicFramePr>
        <p:xfrm>
          <a:off x="4633156" y="31539856"/>
          <a:ext cx="3600000" cy="2448703"/>
        </p:xfrm>
        <a:graphic>
          <a:graphicData uri="http://schemas.openxmlformats.org/drawingml/2006/chart">
            <c:chart xmlns:c="http://schemas.openxmlformats.org/drawingml/2006/chart" xmlns:r="http://schemas.openxmlformats.org/officeDocument/2006/relationships" r:id="rId18"/>
          </a:graphicData>
        </a:graphic>
      </p:graphicFrame>
      <p:sp>
        <p:nvSpPr>
          <p:cNvPr id="209" name="テキスト ボックス 208">
            <a:extLst>
              <a:ext uri="{FF2B5EF4-FFF2-40B4-BE49-F238E27FC236}">
                <a16:creationId xmlns:a16="http://schemas.microsoft.com/office/drawing/2014/main" id="{1B04797F-6510-4D5E-813A-ECCFC9369DD1}"/>
              </a:ext>
            </a:extLst>
          </p:cNvPr>
          <p:cNvSpPr txBox="1"/>
          <p:nvPr/>
        </p:nvSpPr>
        <p:spPr>
          <a:xfrm>
            <a:off x="7100482" y="28676090"/>
            <a:ext cx="1104790" cy="400110"/>
          </a:xfrm>
          <a:prstGeom prst="rect">
            <a:avLst/>
          </a:prstGeom>
          <a:noFill/>
        </p:spPr>
        <p:txBody>
          <a:bodyPr wrap="none" rtlCol="0">
            <a:spAutoFit/>
          </a:bodyPr>
          <a:lstStyle/>
          <a:p>
            <a:r>
              <a:rPr lang="en-US" altLang="ja-JP" sz="2000" i="1" dirty="0">
                <a:latin typeface="游ゴシック" panose="020B0400000000000000" pitchFamily="50" charset="-128"/>
                <a:ea typeface="游ゴシック" panose="020B0400000000000000" pitchFamily="50" charset="-128"/>
              </a:rPr>
              <a:t>r</a:t>
            </a:r>
            <a:r>
              <a:rPr kumimoji="1" lang="en-US" altLang="ja-JP" sz="2000" dirty="0">
                <a:latin typeface="游ゴシック" panose="020B0400000000000000" pitchFamily="50" charset="-128"/>
                <a:ea typeface="游ゴシック" panose="020B0400000000000000" pitchFamily="50" charset="-128"/>
              </a:rPr>
              <a:t> = 0.32</a:t>
            </a:r>
            <a:endParaRPr kumimoji="1" lang="ja-JP" altLang="en-US" sz="2000" dirty="0">
              <a:latin typeface="游ゴシック" panose="020B0400000000000000" pitchFamily="50" charset="-128"/>
              <a:ea typeface="游ゴシック" panose="020B0400000000000000" pitchFamily="50" charset="-128"/>
            </a:endParaRPr>
          </a:p>
        </p:txBody>
      </p:sp>
      <p:sp>
        <p:nvSpPr>
          <p:cNvPr id="210" name="テキスト ボックス 209">
            <a:extLst>
              <a:ext uri="{FF2B5EF4-FFF2-40B4-BE49-F238E27FC236}">
                <a16:creationId xmlns:a16="http://schemas.microsoft.com/office/drawing/2014/main" id="{4380B45F-B441-4B5E-9083-698A7D9AA9D1}"/>
              </a:ext>
            </a:extLst>
          </p:cNvPr>
          <p:cNvSpPr txBox="1"/>
          <p:nvPr/>
        </p:nvSpPr>
        <p:spPr>
          <a:xfrm>
            <a:off x="7069792" y="31384775"/>
            <a:ext cx="1104790" cy="400110"/>
          </a:xfrm>
          <a:prstGeom prst="rect">
            <a:avLst/>
          </a:prstGeom>
          <a:noFill/>
        </p:spPr>
        <p:txBody>
          <a:bodyPr wrap="none" rtlCol="0">
            <a:spAutoFit/>
          </a:bodyPr>
          <a:lstStyle/>
          <a:p>
            <a:r>
              <a:rPr lang="en-US" altLang="ja-JP" sz="2000" i="1" dirty="0">
                <a:latin typeface="游ゴシック" panose="020B0400000000000000" pitchFamily="50" charset="-128"/>
                <a:ea typeface="游ゴシック" panose="020B0400000000000000" pitchFamily="50" charset="-128"/>
              </a:rPr>
              <a:t>r</a:t>
            </a:r>
            <a:r>
              <a:rPr kumimoji="1" lang="en-US" altLang="ja-JP" sz="2000" dirty="0">
                <a:latin typeface="游ゴシック" panose="020B0400000000000000" pitchFamily="50" charset="-128"/>
                <a:ea typeface="游ゴシック" panose="020B0400000000000000" pitchFamily="50" charset="-128"/>
              </a:rPr>
              <a:t> = 0.20</a:t>
            </a:r>
            <a:endParaRPr kumimoji="1" lang="ja-JP" altLang="en-US" sz="2000" dirty="0">
              <a:latin typeface="游ゴシック" panose="020B0400000000000000" pitchFamily="50" charset="-128"/>
              <a:ea typeface="游ゴシック" panose="020B0400000000000000" pitchFamily="50" charset="-128"/>
            </a:endParaRPr>
          </a:p>
        </p:txBody>
      </p:sp>
      <p:graphicFrame>
        <p:nvGraphicFramePr>
          <p:cNvPr id="211" name="グラフ 210">
            <a:extLst>
              <a:ext uri="{FF2B5EF4-FFF2-40B4-BE49-F238E27FC236}">
                <a16:creationId xmlns:a16="http://schemas.microsoft.com/office/drawing/2014/main" id="{9761CD47-19CB-4A2A-B1AB-5A7E14F03981}"/>
              </a:ext>
            </a:extLst>
          </p:cNvPr>
          <p:cNvGraphicFramePr>
            <a:graphicFrameLocks/>
          </p:cNvGraphicFramePr>
          <p:nvPr>
            <p:extLst>
              <p:ext uri="{D42A27DB-BD31-4B8C-83A1-F6EECF244321}">
                <p14:modId xmlns:p14="http://schemas.microsoft.com/office/powerpoint/2010/main" val="1331123884"/>
              </p:ext>
            </p:extLst>
          </p:nvPr>
        </p:nvGraphicFramePr>
        <p:xfrm>
          <a:off x="8607151" y="29868823"/>
          <a:ext cx="3600000" cy="2743200"/>
        </p:xfrm>
        <a:graphic>
          <a:graphicData uri="http://schemas.openxmlformats.org/drawingml/2006/chart">
            <c:chart xmlns:c="http://schemas.openxmlformats.org/drawingml/2006/chart" xmlns:r="http://schemas.openxmlformats.org/officeDocument/2006/relationships" r:id="rId19"/>
          </a:graphicData>
        </a:graphic>
      </p:graphicFrame>
      <p:sp>
        <p:nvSpPr>
          <p:cNvPr id="212" name="テキスト ボックス 211">
            <a:extLst>
              <a:ext uri="{FF2B5EF4-FFF2-40B4-BE49-F238E27FC236}">
                <a16:creationId xmlns:a16="http://schemas.microsoft.com/office/drawing/2014/main" id="{4BC88FD3-3BC8-4F95-8945-3053489FB729}"/>
              </a:ext>
            </a:extLst>
          </p:cNvPr>
          <p:cNvSpPr txBox="1"/>
          <p:nvPr/>
        </p:nvSpPr>
        <p:spPr>
          <a:xfrm>
            <a:off x="11086035" y="29951231"/>
            <a:ext cx="1104790" cy="400110"/>
          </a:xfrm>
          <a:prstGeom prst="rect">
            <a:avLst/>
          </a:prstGeom>
          <a:noFill/>
        </p:spPr>
        <p:txBody>
          <a:bodyPr wrap="none" rtlCol="0">
            <a:spAutoFit/>
          </a:bodyPr>
          <a:lstStyle/>
          <a:p>
            <a:r>
              <a:rPr lang="en-US" altLang="ja-JP" sz="2000" i="1" dirty="0">
                <a:latin typeface="游ゴシック" panose="020B0400000000000000" pitchFamily="50" charset="-128"/>
                <a:ea typeface="游ゴシック" panose="020B0400000000000000" pitchFamily="50" charset="-128"/>
              </a:rPr>
              <a:t>r</a:t>
            </a:r>
            <a:r>
              <a:rPr kumimoji="1" lang="en-US" altLang="ja-JP" sz="2000" dirty="0">
                <a:latin typeface="游ゴシック" panose="020B0400000000000000" pitchFamily="50" charset="-128"/>
                <a:ea typeface="游ゴシック" panose="020B0400000000000000" pitchFamily="50" charset="-128"/>
              </a:rPr>
              <a:t> = 0.57</a:t>
            </a:r>
            <a:endParaRPr kumimoji="1" lang="ja-JP" altLang="en-US" sz="2000" dirty="0">
              <a:latin typeface="游ゴシック" panose="020B0400000000000000" pitchFamily="50" charset="-128"/>
              <a:ea typeface="游ゴシック" panose="020B0400000000000000" pitchFamily="50" charset="-128"/>
            </a:endParaRPr>
          </a:p>
        </p:txBody>
      </p:sp>
      <p:sp>
        <p:nvSpPr>
          <p:cNvPr id="213" name="テキスト ボックス 212">
            <a:extLst>
              <a:ext uri="{FF2B5EF4-FFF2-40B4-BE49-F238E27FC236}">
                <a16:creationId xmlns:a16="http://schemas.microsoft.com/office/drawing/2014/main" id="{0017948C-0E88-466C-AB6F-A1F769D2339C}"/>
              </a:ext>
            </a:extLst>
          </p:cNvPr>
          <p:cNvSpPr txBox="1"/>
          <p:nvPr/>
        </p:nvSpPr>
        <p:spPr>
          <a:xfrm>
            <a:off x="498060" y="31421896"/>
            <a:ext cx="3891656" cy="1569660"/>
          </a:xfrm>
          <a:prstGeom prst="rect">
            <a:avLst/>
          </a:prstGeom>
          <a:noFill/>
        </p:spPr>
        <p:txBody>
          <a:bodyPr wrap="square" rtlCol="0">
            <a:spAutoFit/>
          </a:bodyPr>
          <a:lstStyle/>
          <a:p>
            <a:r>
              <a:rPr kumimoji="1" lang="ja-JP" altLang="en-US" sz="2400" dirty="0">
                <a:latin typeface="游ゴシック" panose="020B0400000000000000" pitchFamily="50" charset="-128"/>
                <a:ea typeface="游ゴシック" panose="020B0400000000000000" pitchFamily="50" charset="-128"/>
              </a:rPr>
              <a:t>末梢血管剛性の変動係数：</a:t>
            </a:r>
            <a:endParaRPr kumimoji="1" lang="en-US" altLang="ja-JP" sz="2400" dirty="0">
              <a:latin typeface="游ゴシック" panose="020B0400000000000000" pitchFamily="50" charset="-128"/>
              <a:ea typeface="游ゴシック" panose="020B0400000000000000" pitchFamily="50" charset="-128"/>
            </a:endParaRPr>
          </a:p>
          <a:p>
            <a:r>
              <a:rPr kumimoji="1" lang="ja-JP" altLang="en-US" sz="2400" dirty="0">
                <a:latin typeface="游ゴシック" panose="020B0400000000000000" pitchFamily="50" charset="-128"/>
                <a:ea typeface="游ゴシック" panose="020B0400000000000000" pitchFamily="50" charset="-128"/>
              </a:rPr>
              <a:t>暗算課題</a:t>
            </a:r>
            <a:r>
              <a:rPr lang="ja-JP" altLang="en-US" sz="2400" dirty="0">
                <a:latin typeface="游ゴシック" panose="020B0400000000000000" pitchFamily="50" charset="-128"/>
                <a:ea typeface="游ゴシック" panose="020B0400000000000000" pitchFamily="50" charset="-128"/>
              </a:rPr>
              <a:t>が</a:t>
            </a:r>
            <a:r>
              <a:rPr kumimoji="1" lang="ja-JP" altLang="en-US" sz="2400" dirty="0">
                <a:latin typeface="游ゴシック" panose="020B0400000000000000" pitchFamily="50" charset="-128"/>
                <a:ea typeface="游ゴシック" panose="020B0400000000000000" pitchFamily="50" charset="-128"/>
              </a:rPr>
              <a:t>終了すると課題中のストレスによる減少から回復した</a:t>
            </a:r>
          </a:p>
        </p:txBody>
      </p:sp>
      <p:sp>
        <p:nvSpPr>
          <p:cNvPr id="214" name="テキスト ボックス 213">
            <a:extLst>
              <a:ext uri="{FF2B5EF4-FFF2-40B4-BE49-F238E27FC236}">
                <a16:creationId xmlns:a16="http://schemas.microsoft.com/office/drawing/2014/main" id="{0D8308EC-F991-471B-8E9C-420A79EC1920}"/>
              </a:ext>
            </a:extLst>
          </p:cNvPr>
          <p:cNvSpPr txBox="1"/>
          <p:nvPr/>
        </p:nvSpPr>
        <p:spPr>
          <a:xfrm>
            <a:off x="8638159" y="28873383"/>
            <a:ext cx="3364653" cy="830997"/>
          </a:xfrm>
          <a:prstGeom prst="rect">
            <a:avLst/>
          </a:prstGeom>
          <a:noFill/>
        </p:spPr>
        <p:txBody>
          <a:bodyPr wrap="square" rtlCol="0">
            <a:spAutoFit/>
          </a:bodyPr>
          <a:lstStyle/>
          <a:p>
            <a:r>
              <a:rPr kumimoji="1" lang="ja-JP" altLang="en-US" sz="2400" dirty="0">
                <a:latin typeface="游ゴシック" panose="020B0400000000000000" pitchFamily="50" charset="-128"/>
                <a:ea typeface="游ゴシック" panose="020B0400000000000000" pitchFamily="50" charset="-128"/>
              </a:rPr>
              <a:t>心拍弁別感度が高い人は回復効果が大きい</a:t>
            </a:r>
          </a:p>
        </p:txBody>
      </p:sp>
      <p:sp>
        <p:nvSpPr>
          <p:cNvPr id="218" name="テキスト ボックス 217">
            <a:extLst>
              <a:ext uri="{FF2B5EF4-FFF2-40B4-BE49-F238E27FC236}">
                <a16:creationId xmlns:a16="http://schemas.microsoft.com/office/drawing/2014/main" id="{DF4281AE-7719-42A5-9113-A7CD74BB468D}"/>
              </a:ext>
            </a:extLst>
          </p:cNvPr>
          <p:cNvSpPr txBox="1"/>
          <p:nvPr/>
        </p:nvSpPr>
        <p:spPr>
          <a:xfrm>
            <a:off x="8676042" y="32576425"/>
            <a:ext cx="3671743" cy="1200329"/>
          </a:xfrm>
          <a:prstGeom prst="rect">
            <a:avLst/>
          </a:prstGeom>
          <a:noFill/>
        </p:spPr>
        <p:txBody>
          <a:bodyPr wrap="square" rtlCol="0">
            <a:spAutoFit/>
          </a:bodyPr>
          <a:lstStyle/>
          <a:p>
            <a:r>
              <a:rPr kumimoji="1" lang="en-US" altLang="ja-JP" sz="2400" b="1" dirty="0">
                <a:solidFill>
                  <a:schemeClr val="accent2"/>
                </a:solidFill>
                <a:latin typeface="游ゴシック" panose="020B0400000000000000" pitchFamily="50" charset="-128"/>
                <a:ea typeface="游ゴシック" panose="020B0400000000000000" pitchFamily="50" charset="-128"/>
              </a:rPr>
              <a:t>T1</a:t>
            </a:r>
            <a:r>
              <a:rPr kumimoji="1" lang="ja-JP" altLang="en-US" sz="2400" b="1" dirty="0">
                <a:solidFill>
                  <a:schemeClr val="accent2"/>
                </a:solidFill>
                <a:latin typeface="游ゴシック" panose="020B0400000000000000" pitchFamily="50" charset="-128"/>
                <a:ea typeface="游ゴシック" panose="020B0400000000000000" pitchFamily="50" charset="-128"/>
              </a:rPr>
              <a:t>から</a:t>
            </a:r>
            <a:r>
              <a:rPr kumimoji="1" lang="en-US" altLang="ja-JP" sz="2400" b="1" dirty="0">
                <a:solidFill>
                  <a:schemeClr val="accent2"/>
                </a:solidFill>
                <a:latin typeface="游ゴシック" panose="020B0400000000000000" pitchFamily="50" charset="-128"/>
                <a:ea typeface="游ゴシック" panose="020B0400000000000000" pitchFamily="50" charset="-128"/>
              </a:rPr>
              <a:t>T2</a:t>
            </a:r>
            <a:r>
              <a:rPr kumimoji="1" lang="ja-JP" altLang="en-US" sz="2400" b="1" dirty="0">
                <a:solidFill>
                  <a:schemeClr val="accent2"/>
                </a:solidFill>
                <a:latin typeface="游ゴシック" panose="020B0400000000000000" pitchFamily="50" charset="-128"/>
                <a:ea typeface="游ゴシック" panose="020B0400000000000000" pitchFamily="50" charset="-128"/>
              </a:rPr>
              <a:t>にかけて心拍弁別感度が向上した人は回復効果も上昇し</a:t>
            </a:r>
            <a:r>
              <a:rPr lang="ja-JP" altLang="en-US" sz="2400" b="1" dirty="0">
                <a:solidFill>
                  <a:schemeClr val="accent2"/>
                </a:solidFill>
                <a:latin typeface="游ゴシック" panose="020B0400000000000000" pitchFamily="50" charset="-128"/>
                <a:ea typeface="游ゴシック" panose="020B0400000000000000" pitchFamily="50" charset="-128"/>
              </a:rPr>
              <a:t>た</a:t>
            </a:r>
            <a:endParaRPr kumimoji="1" lang="ja-JP" altLang="en-US" sz="2400" b="1" dirty="0">
              <a:solidFill>
                <a:schemeClr val="accent2"/>
              </a:solidFill>
              <a:latin typeface="游ゴシック" panose="020B0400000000000000" pitchFamily="50" charset="-128"/>
              <a:ea typeface="游ゴシック" panose="020B0400000000000000" pitchFamily="50" charset="-128"/>
            </a:endParaRPr>
          </a:p>
        </p:txBody>
      </p:sp>
      <p:sp>
        <p:nvSpPr>
          <p:cNvPr id="108" name="テキスト ボックス 107">
            <a:extLst>
              <a:ext uri="{FF2B5EF4-FFF2-40B4-BE49-F238E27FC236}">
                <a16:creationId xmlns:a16="http://schemas.microsoft.com/office/drawing/2014/main" id="{1CF23A41-F58E-4748-974A-2D9032BA8540}"/>
              </a:ext>
            </a:extLst>
          </p:cNvPr>
          <p:cNvSpPr txBox="1"/>
          <p:nvPr/>
        </p:nvSpPr>
        <p:spPr>
          <a:xfrm>
            <a:off x="12353755" y="31912978"/>
            <a:ext cx="3462501" cy="1200329"/>
          </a:xfrm>
          <a:prstGeom prst="rect">
            <a:avLst/>
          </a:prstGeom>
          <a:noFill/>
        </p:spPr>
        <p:txBody>
          <a:bodyPr wrap="square" rtlCol="0">
            <a:spAutoFit/>
          </a:bodyPr>
          <a:lstStyle/>
          <a:p>
            <a:pPr algn="l"/>
            <a:r>
              <a:rPr kumimoji="1" lang="ja-JP" altLang="en-US" sz="2400" dirty="0">
                <a:latin typeface="游ゴシック" panose="020B0400000000000000" pitchFamily="50" charset="-128"/>
                <a:ea typeface="游ゴシック" panose="020B0400000000000000" pitchFamily="50" charset="-128"/>
              </a:rPr>
              <a:t>各生理指標と心拍弁別課題成績の相関係数（多重比較補正なし）</a:t>
            </a:r>
          </a:p>
        </p:txBody>
      </p:sp>
      <p:sp>
        <p:nvSpPr>
          <p:cNvPr id="2" name="テキスト ボックス 1">
            <a:extLst>
              <a:ext uri="{FF2B5EF4-FFF2-40B4-BE49-F238E27FC236}">
                <a16:creationId xmlns:a16="http://schemas.microsoft.com/office/drawing/2014/main" id="{C689F72B-F41A-102C-45FE-B75361F08073}"/>
              </a:ext>
            </a:extLst>
          </p:cNvPr>
          <p:cNvSpPr txBox="1"/>
          <p:nvPr/>
        </p:nvSpPr>
        <p:spPr>
          <a:xfrm>
            <a:off x="16916936" y="25411956"/>
            <a:ext cx="4156907" cy="461665"/>
          </a:xfrm>
          <a:prstGeom prst="rect">
            <a:avLst/>
          </a:prstGeom>
          <a:noFill/>
        </p:spPr>
        <p:txBody>
          <a:bodyPr wrap="none" rtlCol="0">
            <a:spAutoFit/>
          </a:bodyPr>
          <a:lstStyle/>
          <a:p>
            <a:r>
              <a:rPr kumimoji="1" lang="en-US" altLang="ja-JP" sz="2400" dirty="0">
                <a:latin typeface="游ゴシック" panose="020B0400000000000000" pitchFamily="50" charset="-128"/>
                <a:ea typeface="游ゴシック" panose="020B0400000000000000" pitchFamily="50" charset="-128"/>
              </a:rPr>
              <a:t>ICC: </a:t>
            </a:r>
            <a:r>
              <a:rPr kumimoji="1" lang="en-US" altLang="ja-JP" sz="2400" i="1" dirty="0">
                <a:latin typeface="游ゴシック" panose="020B0400000000000000" pitchFamily="50" charset="-128"/>
                <a:ea typeface="游ゴシック" panose="020B0400000000000000" pitchFamily="50" charset="-128"/>
              </a:rPr>
              <a:t>r </a:t>
            </a:r>
            <a:r>
              <a:rPr kumimoji="1" lang="en-US" altLang="ja-JP" sz="2400" dirty="0">
                <a:latin typeface="游ゴシック" panose="020B0400000000000000" pitchFamily="50" charset="-128"/>
                <a:ea typeface="游ゴシック" panose="020B0400000000000000" pitchFamily="50" charset="-128"/>
              </a:rPr>
              <a:t>(28) = 0.48, </a:t>
            </a:r>
            <a:r>
              <a:rPr kumimoji="1" lang="en-US" altLang="ja-JP" sz="2400" i="1" dirty="0">
                <a:latin typeface="游ゴシック" panose="020B0400000000000000" pitchFamily="50" charset="-128"/>
                <a:ea typeface="游ゴシック" panose="020B0400000000000000" pitchFamily="50" charset="-128"/>
              </a:rPr>
              <a:t>p</a:t>
            </a:r>
            <a:r>
              <a:rPr kumimoji="1" lang="en-US" altLang="ja-JP" sz="2400" dirty="0">
                <a:latin typeface="游ゴシック" panose="020B0400000000000000" pitchFamily="50" charset="-128"/>
                <a:ea typeface="游ゴシック" panose="020B0400000000000000" pitchFamily="50" charset="-128"/>
              </a:rPr>
              <a:t> = 0.009</a:t>
            </a:r>
            <a:endParaRPr kumimoji="1" lang="ja-JP" altLang="en-US" sz="2400" dirty="0">
              <a:latin typeface="游ゴシック" panose="020B0400000000000000" pitchFamily="50" charset="-128"/>
              <a:ea typeface="游ゴシック" panose="020B0400000000000000" pitchFamily="50" charset="-128"/>
            </a:endParaRPr>
          </a:p>
        </p:txBody>
      </p:sp>
      <p:sp>
        <p:nvSpPr>
          <p:cNvPr id="12" name="テキスト ボックス 11">
            <a:extLst>
              <a:ext uri="{FF2B5EF4-FFF2-40B4-BE49-F238E27FC236}">
                <a16:creationId xmlns:a16="http://schemas.microsoft.com/office/drawing/2014/main" id="{DC11E4E2-61CF-96D6-4E66-D241E0B63BBE}"/>
              </a:ext>
            </a:extLst>
          </p:cNvPr>
          <p:cNvSpPr txBox="1"/>
          <p:nvPr/>
        </p:nvSpPr>
        <p:spPr>
          <a:xfrm>
            <a:off x="16916936" y="24114558"/>
            <a:ext cx="3296095" cy="461665"/>
          </a:xfrm>
          <a:prstGeom prst="rect">
            <a:avLst/>
          </a:prstGeom>
          <a:noFill/>
        </p:spPr>
        <p:txBody>
          <a:bodyPr wrap="none" rtlCol="0">
            <a:spAutoFit/>
          </a:bodyPr>
          <a:lstStyle/>
          <a:p>
            <a:r>
              <a:rPr lang="en-US" altLang="ja-JP" sz="2400" i="1" dirty="0">
                <a:latin typeface="游ゴシック" panose="020B0400000000000000" pitchFamily="50" charset="-128"/>
                <a:ea typeface="游ゴシック" panose="020B0400000000000000" pitchFamily="50" charset="-128"/>
              </a:rPr>
              <a:t>t </a:t>
            </a:r>
            <a:r>
              <a:rPr kumimoji="1" lang="en-US" altLang="ja-JP" sz="2400" dirty="0">
                <a:latin typeface="游ゴシック" panose="020B0400000000000000" pitchFamily="50" charset="-128"/>
                <a:ea typeface="游ゴシック" panose="020B0400000000000000" pitchFamily="50" charset="-128"/>
              </a:rPr>
              <a:t>(28) = 0.91, </a:t>
            </a:r>
            <a:r>
              <a:rPr kumimoji="1" lang="en-US" altLang="ja-JP" sz="2400" i="1" dirty="0">
                <a:latin typeface="游ゴシック" panose="020B0400000000000000" pitchFamily="50" charset="-128"/>
                <a:ea typeface="游ゴシック" panose="020B0400000000000000" pitchFamily="50" charset="-128"/>
              </a:rPr>
              <a:t>p</a:t>
            </a:r>
            <a:r>
              <a:rPr kumimoji="1" lang="en-US" altLang="ja-JP" sz="2400" dirty="0">
                <a:latin typeface="游ゴシック" panose="020B0400000000000000" pitchFamily="50" charset="-128"/>
                <a:ea typeface="游ゴシック" panose="020B0400000000000000" pitchFamily="50" charset="-128"/>
              </a:rPr>
              <a:t> = 0.38</a:t>
            </a:r>
            <a:endParaRPr kumimoji="1" lang="ja-JP" altLang="en-US" sz="2400" dirty="0">
              <a:latin typeface="游ゴシック" panose="020B0400000000000000" pitchFamily="50" charset="-128"/>
              <a:ea typeface="游ゴシック" panose="020B0400000000000000" pitchFamily="50" charset="-128"/>
            </a:endParaRPr>
          </a:p>
        </p:txBody>
      </p:sp>
      <p:sp>
        <p:nvSpPr>
          <p:cNvPr id="35" name="テキスト ボックス 34">
            <a:extLst>
              <a:ext uri="{FF2B5EF4-FFF2-40B4-BE49-F238E27FC236}">
                <a16:creationId xmlns:a16="http://schemas.microsoft.com/office/drawing/2014/main" id="{181DFC83-E29A-EB31-9864-99CB0B54FE12}"/>
              </a:ext>
            </a:extLst>
          </p:cNvPr>
          <p:cNvSpPr txBox="1"/>
          <p:nvPr/>
        </p:nvSpPr>
        <p:spPr>
          <a:xfrm>
            <a:off x="16486205" y="22805269"/>
            <a:ext cx="4301177"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T1</a:t>
            </a:r>
            <a:r>
              <a:rPr kumimoji="1" lang="ja-JP" altLang="en-US" sz="2400" dirty="0">
                <a:latin typeface="游ゴシック" panose="020B0400000000000000" pitchFamily="50" charset="-128"/>
                <a:ea typeface="游ゴシック" panose="020B0400000000000000" pitchFamily="50" charset="-128"/>
              </a:rPr>
              <a:t>と</a:t>
            </a:r>
            <a:r>
              <a:rPr kumimoji="1" lang="en-US" altLang="ja-JP" sz="2400" dirty="0">
                <a:latin typeface="游ゴシック" panose="020B0400000000000000" pitchFamily="50" charset="-128"/>
                <a:ea typeface="游ゴシック" panose="020B0400000000000000" pitchFamily="50" charset="-128"/>
              </a:rPr>
              <a:t>T2</a:t>
            </a:r>
            <a:r>
              <a:rPr kumimoji="1" lang="ja-JP" altLang="en-US" sz="2400" dirty="0">
                <a:latin typeface="游ゴシック" panose="020B0400000000000000" pitchFamily="50" charset="-128"/>
                <a:ea typeface="游ゴシック" panose="020B0400000000000000" pitchFamily="50" charset="-128"/>
              </a:rPr>
              <a:t>の心拍課題成績を比較</a:t>
            </a:r>
          </a:p>
        </p:txBody>
      </p:sp>
      <p:sp>
        <p:nvSpPr>
          <p:cNvPr id="39" name="テキスト ボックス 38">
            <a:extLst>
              <a:ext uri="{FF2B5EF4-FFF2-40B4-BE49-F238E27FC236}">
                <a16:creationId xmlns:a16="http://schemas.microsoft.com/office/drawing/2014/main" id="{5206910C-8B40-4B1A-0B9D-242AE85215C6}"/>
              </a:ext>
            </a:extLst>
          </p:cNvPr>
          <p:cNvSpPr txBox="1"/>
          <p:nvPr/>
        </p:nvSpPr>
        <p:spPr>
          <a:xfrm>
            <a:off x="16486205" y="23358623"/>
            <a:ext cx="5081551" cy="830997"/>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400" dirty="0">
                <a:latin typeface="游ゴシック" panose="020B0400000000000000" pitchFamily="50" charset="-128"/>
                <a:ea typeface="游ゴシック" panose="020B0400000000000000" pitchFamily="50" charset="-128"/>
              </a:rPr>
              <a:t>参加者全体で有意な差はなかった（左図）</a:t>
            </a:r>
          </a:p>
        </p:txBody>
      </p:sp>
      <p:sp>
        <p:nvSpPr>
          <p:cNvPr id="41" name="テキスト ボックス 40">
            <a:extLst>
              <a:ext uri="{FF2B5EF4-FFF2-40B4-BE49-F238E27FC236}">
                <a16:creationId xmlns:a16="http://schemas.microsoft.com/office/drawing/2014/main" id="{16C3CA56-C878-08AD-BFC3-6C223965EA7C}"/>
              </a:ext>
            </a:extLst>
          </p:cNvPr>
          <p:cNvSpPr txBox="1"/>
          <p:nvPr/>
        </p:nvSpPr>
        <p:spPr>
          <a:xfrm>
            <a:off x="16623249" y="27265382"/>
            <a:ext cx="6686982" cy="2308324"/>
          </a:xfrm>
          <a:prstGeom prst="rect">
            <a:avLst/>
          </a:prstGeom>
          <a:noFill/>
        </p:spPr>
        <p:txBody>
          <a:bodyPr wrap="square" rtlCol="0">
            <a:spAutoFit/>
          </a:bodyPr>
          <a:lstStyle/>
          <a:p>
            <a:pPr algn="l"/>
            <a:r>
              <a:rPr kumimoji="1" lang="ja-JP" altLang="en-US" sz="2400" dirty="0">
                <a:latin typeface="游ゴシック" panose="020B0400000000000000" pitchFamily="50" charset="-128"/>
                <a:ea typeface="游ゴシック" panose="020B0400000000000000" pitchFamily="50" charset="-128"/>
              </a:rPr>
              <a:t>各質問紙の</a:t>
            </a:r>
            <a:r>
              <a:rPr kumimoji="1" lang="en-US" altLang="ja-JP" sz="2400" dirty="0">
                <a:latin typeface="游ゴシック" panose="020B0400000000000000" pitchFamily="50" charset="-128"/>
                <a:ea typeface="游ゴシック" panose="020B0400000000000000" pitchFamily="50" charset="-128"/>
              </a:rPr>
              <a:t>T1</a:t>
            </a:r>
            <a:r>
              <a:rPr kumimoji="1" lang="ja-JP" altLang="en-US" sz="2400" dirty="0">
                <a:latin typeface="游ゴシック" panose="020B0400000000000000" pitchFamily="50" charset="-128"/>
                <a:ea typeface="游ゴシック" panose="020B0400000000000000" pitchFamily="50" charset="-128"/>
              </a:rPr>
              <a:t>から</a:t>
            </a:r>
            <a:r>
              <a:rPr kumimoji="1" lang="en-US" altLang="ja-JP" sz="2400" dirty="0">
                <a:latin typeface="游ゴシック" panose="020B0400000000000000" pitchFamily="50" charset="-128"/>
                <a:ea typeface="游ゴシック" panose="020B0400000000000000" pitchFamily="50" charset="-128"/>
              </a:rPr>
              <a:t>T2</a:t>
            </a:r>
            <a:r>
              <a:rPr kumimoji="1" lang="ja-JP" altLang="en-US" sz="2400" dirty="0">
                <a:latin typeface="游ゴシック" panose="020B0400000000000000" pitchFamily="50" charset="-128"/>
                <a:ea typeface="游ゴシック" panose="020B0400000000000000" pitchFamily="50" charset="-128"/>
              </a:rPr>
              <a:t>への得点の変化（</a:t>
            </a:r>
            <a:r>
              <a:rPr kumimoji="1" lang="en-US" altLang="ja-JP" sz="2400" dirty="0">
                <a:latin typeface="游ゴシック" panose="020B0400000000000000" pitchFamily="50" charset="-128"/>
                <a:ea typeface="游ゴシック" panose="020B0400000000000000" pitchFamily="50" charset="-128"/>
              </a:rPr>
              <a:t>T2-T1</a:t>
            </a:r>
            <a:r>
              <a:rPr kumimoji="1" lang="ja-JP" altLang="en-US" sz="2400" dirty="0">
                <a:latin typeface="游ゴシック" panose="020B0400000000000000" pitchFamily="50" charset="-128"/>
                <a:ea typeface="游ゴシック" panose="020B0400000000000000" pitchFamily="50" charset="-128"/>
              </a:rPr>
              <a:t>）と心拍弁別課題の変化（</a:t>
            </a:r>
            <a:r>
              <a:rPr kumimoji="1" lang="en-US" altLang="ja-JP" sz="2400" dirty="0">
                <a:latin typeface="游ゴシック" panose="020B0400000000000000" pitchFamily="50" charset="-128"/>
                <a:ea typeface="游ゴシック" panose="020B0400000000000000" pitchFamily="50" charset="-128"/>
              </a:rPr>
              <a:t>T2-T1</a:t>
            </a:r>
            <a:r>
              <a:rPr kumimoji="1" lang="ja-JP" altLang="en-US" sz="2400" dirty="0">
                <a:latin typeface="游ゴシック" panose="020B0400000000000000" pitchFamily="50" charset="-128"/>
                <a:ea typeface="游ゴシック" panose="020B0400000000000000" pitchFamily="50" charset="-128"/>
              </a:rPr>
              <a:t>）の相関を計算（多重比較補正なし）</a:t>
            </a:r>
            <a:endParaRPr kumimoji="1" lang="en-US" altLang="ja-JP" sz="2400" dirty="0">
              <a:latin typeface="游ゴシック" panose="020B0400000000000000" pitchFamily="50" charset="-128"/>
              <a:ea typeface="游ゴシック" panose="020B0400000000000000" pitchFamily="50" charset="-128"/>
            </a:endParaRPr>
          </a:p>
          <a:p>
            <a:pPr algn="l"/>
            <a:endParaRPr kumimoji="1" lang="en-US" altLang="ja-JP" sz="2400" dirty="0">
              <a:latin typeface="游ゴシック" panose="020B0400000000000000" pitchFamily="50" charset="-128"/>
              <a:ea typeface="游ゴシック" panose="020B0400000000000000" pitchFamily="50" charset="-128"/>
            </a:endParaRPr>
          </a:p>
          <a:p>
            <a:pPr algn="l"/>
            <a:r>
              <a:rPr kumimoji="1" lang="en-US" altLang="ja-JP" sz="2400" b="1" dirty="0">
                <a:solidFill>
                  <a:schemeClr val="accent2"/>
                </a:solidFill>
                <a:latin typeface="游ゴシック" panose="020B0400000000000000" pitchFamily="50" charset="-128"/>
                <a:ea typeface="游ゴシック" panose="020B0400000000000000" pitchFamily="50" charset="-128"/>
              </a:rPr>
              <a:t>MAIA-Attention Regulation </a:t>
            </a:r>
            <a:r>
              <a:rPr kumimoji="1" lang="ja-JP" altLang="en-US" sz="2400" b="1" dirty="0">
                <a:solidFill>
                  <a:schemeClr val="accent2"/>
                </a:solidFill>
                <a:latin typeface="游ゴシック" panose="020B0400000000000000" pitchFamily="50" charset="-128"/>
                <a:ea typeface="游ゴシック" panose="020B0400000000000000" pitchFamily="50" charset="-128"/>
              </a:rPr>
              <a:t>および</a:t>
            </a:r>
            <a:r>
              <a:rPr kumimoji="1" lang="en-US" altLang="ja-JP" sz="2400" b="1" dirty="0">
                <a:solidFill>
                  <a:schemeClr val="accent2"/>
                </a:solidFill>
                <a:latin typeface="游ゴシック" panose="020B0400000000000000" pitchFamily="50" charset="-128"/>
                <a:ea typeface="游ゴシック" panose="020B0400000000000000" pitchFamily="50" charset="-128"/>
              </a:rPr>
              <a:t> TIPI-Openness</a:t>
            </a:r>
            <a:r>
              <a:rPr kumimoji="1" lang="ja-JP" altLang="en-US" sz="2400" b="1" dirty="0">
                <a:solidFill>
                  <a:schemeClr val="accent2"/>
                </a:solidFill>
                <a:latin typeface="游ゴシック" panose="020B0400000000000000" pitchFamily="50" charset="-128"/>
                <a:ea typeface="游ゴシック" panose="020B0400000000000000" pitchFamily="50" charset="-128"/>
              </a:rPr>
              <a:t>との間に有意な相関関係が見られた</a:t>
            </a:r>
          </a:p>
        </p:txBody>
      </p:sp>
      <p:sp>
        <p:nvSpPr>
          <p:cNvPr id="48" name="テキスト ボックス 47">
            <a:extLst>
              <a:ext uri="{FF2B5EF4-FFF2-40B4-BE49-F238E27FC236}">
                <a16:creationId xmlns:a16="http://schemas.microsoft.com/office/drawing/2014/main" id="{9F511E48-BA32-C713-F41B-751AE45CFCEE}"/>
              </a:ext>
            </a:extLst>
          </p:cNvPr>
          <p:cNvSpPr txBox="1"/>
          <p:nvPr/>
        </p:nvSpPr>
        <p:spPr>
          <a:xfrm>
            <a:off x="424182" y="34124344"/>
            <a:ext cx="3775393"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ストレス負荷時の</a:t>
            </a:r>
            <a:r>
              <a:rPr lang="ja-JP" altLang="en-US" sz="2800" b="1" dirty="0">
                <a:latin typeface="游ゴシック" panose="020B0400000000000000" pitchFamily="50" charset="-128"/>
                <a:ea typeface="游ゴシック" panose="020B0400000000000000" pitchFamily="50" charset="-128"/>
              </a:rPr>
              <a:t>脳波</a:t>
            </a:r>
            <a:endParaRPr kumimoji="1" lang="ja-JP" altLang="en-US" sz="2800" b="1" dirty="0">
              <a:latin typeface="游ゴシック" panose="020B0400000000000000" pitchFamily="50" charset="-128"/>
              <a:ea typeface="游ゴシック" panose="020B0400000000000000" pitchFamily="50" charset="-128"/>
            </a:endParaRPr>
          </a:p>
        </p:txBody>
      </p:sp>
      <p:sp>
        <p:nvSpPr>
          <p:cNvPr id="49" name="テキスト ボックス 48">
            <a:extLst>
              <a:ext uri="{FF2B5EF4-FFF2-40B4-BE49-F238E27FC236}">
                <a16:creationId xmlns:a16="http://schemas.microsoft.com/office/drawing/2014/main" id="{457B84D3-7DA6-01D5-A977-E4FC3B23DC7B}"/>
              </a:ext>
            </a:extLst>
          </p:cNvPr>
          <p:cNvSpPr txBox="1"/>
          <p:nvPr/>
        </p:nvSpPr>
        <p:spPr>
          <a:xfrm rot="16200000">
            <a:off x="-379671" y="36662227"/>
            <a:ext cx="1803699" cy="461665"/>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周波数 </a:t>
            </a:r>
            <a:r>
              <a:rPr kumimoji="1" lang="en-US" altLang="ja-JP" sz="2400" dirty="0">
                <a:latin typeface="游ゴシック" panose="020B0400000000000000" pitchFamily="50" charset="-128"/>
                <a:ea typeface="游ゴシック" panose="020B0400000000000000" pitchFamily="50" charset="-128"/>
              </a:rPr>
              <a:t>(Hz)</a:t>
            </a:r>
            <a:endParaRPr kumimoji="1" lang="ja-JP" altLang="en-US" sz="2400" dirty="0">
              <a:latin typeface="游ゴシック" panose="020B0400000000000000" pitchFamily="50" charset="-128"/>
              <a:ea typeface="游ゴシック" panose="020B0400000000000000" pitchFamily="50" charset="-128"/>
            </a:endParaRPr>
          </a:p>
        </p:txBody>
      </p:sp>
      <p:sp>
        <p:nvSpPr>
          <p:cNvPr id="50" name="テキスト ボックス 49">
            <a:extLst>
              <a:ext uri="{FF2B5EF4-FFF2-40B4-BE49-F238E27FC236}">
                <a16:creationId xmlns:a16="http://schemas.microsoft.com/office/drawing/2014/main" id="{90B82E25-9888-D741-0A5C-702807823388}"/>
              </a:ext>
            </a:extLst>
          </p:cNvPr>
          <p:cNvSpPr txBox="1"/>
          <p:nvPr/>
        </p:nvSpPr>
        <p:spPr>
          <a:xfrm>
            <a:off x="627463" y="35462354"/>
            <a:ext cx="527709"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11</a:t>
            </a:r>
            <a:endParaRPr kumimoji="1" lang="ja-JP" altLang="en-US" sz="2400" dirty="0">
              <a:latin typeface="游ゴシック" panose="020B0400000000000000" pitchFamily="50" charset="-128"/>
              <a:ea typeface="游ゴシック" panose="020B0400000000000000" pitchFamily="50" charset="-128"/>
            </a:endParaRPr>
          </a:p>
        </p:txBody>
      </p:sp>
      <p:sp>
        <p:nvSpPr>
          <p:cNvPr id="51" name="テキスト ボックス 50">
            <a:extLst>
              <a:ext uri="{FF2B5EF4-FFF2-40B4-BE49-F238E27FC236}">
                <a16:creationId xmlns:a16="http://schemas.microsoft.com/office/drawing/2014/main" id="{47799DB1-9B4E-2EA7-3958-070D06FDA76B}"/>
              </a:ext>
            </a:extLst>
          </p:cNvPr>
          <p:cNvSpPr txBox="1"/>
          <p:nvPr/>
        </p:nvSpPr>
        <p:spPr>
          <a:xfrm>
            <a:off x="798984" y="36624324"/>
            <a:ext cx="356188" cy="461665"/>
          </a:xfrm>
          <a:prstGeom prst="rect">
            <a:avLst/>
          </a:prstGeom>
          <a:noFill/>
        </p:spPr>
        <p:txBody>
          <a:bodyPr wrap="none" rtlCol="0">
            <a:spAutoFit/>
          </a:bodyPr>
          <a:lstStyle/>
          <a:p>
            <a:pPr algn="l"/>
            <a:r>
              <a:rPr lang="en-US" altLang="ja-JP" sz="2400" dirty="0">
                <a:latin typeface="游ゴシック" panose="020B0400000000000000" pitchFamily="50" charset="-128"/>
                <a:ea typeface="游ゴシック" panose="020B0400000000000000" pitchFamily="50" charset="-128"/>
              </a:rPr>
              <a:t>8</a:t>
            </a:r>
            <a:endParaRPr kumimoji="1" lang="ja-JP" altLang="en-US" sz="2400" dirty="0">
              <a:latin typeface="游ゴシック" panose="020B0400000000000000" pitchFamily="50" charset="-128"/>
              <a:ea typeface="游ゴシック" panose="020B0400000000000000" pitchFamily="50" charset="-128"/>
            </a:endParaRPr>
          </a:p>
        </p:txBody>
      </p:sp>
      <p:sp>
        <p:nvSpPr>
          <p:cNvPr id="52" name="テキスト ボックス 51">
            <a:extLst>
              <a:ext uri="{FF2B5EF4-FFF2-40B4-BE49-F238E27FC236}">
                <a16:creationId xmlns:a16="http://schemas.microsoft.com/office/drawing/2014/main" id="{8C867AFE-F1FC-4A14-070B-BAFDAF2E9DF7}"/>
              </a:ext>
            </a:extLst>
          </p:cNvPr>
          <p:cNvSpPr txBox="1"/>
          <p:nvPr/>
        </p:nvSpPr>
        <p:spPr>
          <a:xfrm>
            <a:off x="798984" y="37872336"/>
            <a:ext cx="356188"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5</a:t>
            </a:r>
            <a:endParaRPr kumimoji="1" lang="ja-JP" altLang="en-US" sz="2400" dirty="0">
              <a:latin typeface="游ゴシック" panose="020B0400000000000000" pitchFamily="50" charset="-128"/>
              <a:ea typeface="游ゴシック" panose="020B0400000000000000" pitchFamily="50" charset="-128"/>
            </a:endParaRPr>
          </a:p>
        </p:txBody>
      </p:sp>
      <p:sp>
        <p:nvSpPr>
          <p:cNvPr id="53" name="テキスト ボックス 52">
            <a:extLst>
              <a:ext uri="{FF2B5EF4-FFF2-40B4-BE49-F238E27FC236}">
                <a16:creationId xmlns:a16="http://schemas.microsoft.com/office/drawing/2014/main" id="{23DD5CCE-CA97-F8B0-9E84-45A8209DE69E}"/>
              </a:ext>
            </a:extLst>
          </p:cNvPr>
          <p:cNvSpPr txBox="1"/>
          <p:nvPr/>
        </p:nvSpPr>
        <p:spPr>
          <a:xfrm>
            <a:off x="3275189" y="38908654"/>
            <a:ext cx="1282723" cy="461665"/>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時間 </a:t>
            </a:r>
            <a:r>
              <a:rPr kumimoji="1" lang="en-US" altLang="ja-JP" sz="2400" dirty="0">
                <a:latin typeface="游ゴシック" panose="020B0400000000000000" pitchFamily="50" charset="-128"/>
                <a:ea typeface="游ゴシック" panose="020B0400000000000000" pitchFamily="50" charset="-128"/>
              </a:rPr>
              <a:t>(s)</a:t>
            </a:r>
            <a:endParaRPr kumimoji="1" lang="ja-JP" altLang="en-US" sz="2400" dirty="0">
              <a:latin typeface="游ゴシック" panose="020B0400000000000000" pitchFamily="50" charset="-128"/>
              <a:ea typeface="游ゴシック" panose="020B0400000000000000" pitchFamily="50" charset="-128"/>
            </a:endParaRPr>
          </a:p>
        </p:txBody>
      </p:sp>
      <p:sp>
        <p:nvSpPr>
          <p:cNvPr id="55" name="テキスト ボックス 54">
            <a:extLst>
              <a:ext uri="{FF2B5EF4-FFF2-40B4-BE49-F238E27FC236}">
                <a16:creationId xmlns:a16="http://schemas.microsoft.com/office/drawing/2014/main" id="{AC405886-4283-1911-0C08-DF6AF542ABF1}"/>
              </a:ext>
            </a:extLst>
          </p:cNvPr>
          <p:cNvSpPr txBox="1"/>
          <p:nvPr/>
        </p:nvSpPr>
        <p:spPr>
          <a:xfrm>
            <a:off x="1273080" y="38506318"/>
            <a:ext cx="607859"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2.5</a:t>
            </a:r>
            <a:endParaRPr kumimoji="1" lang="ja-JP" altLang="en-US" sz="2400" dirty="0">
              <a:latin typeface="游ゴシック" panose="020B0400000000000000" pitchFamily="50" charset="-128"/>
              <a:ea typeface="游ゴシック" panose="020B0400000000000000" pitchFamily="50" charset="-128"/>
            </a:endParaRPr>
          </a:p>
        </p:txBody>
      </p:sp>
      <p:sp>
        <p:nvSpPr>
          <p:cNvPr id="57" name="テキスト ボックス 56">
            <a:extLst>
              <a:ext uri="{FF2B5EF4-FFF2-40B4-BE49-F238E27FC236}">
                <a16:creationId xmlns:a16="http://schemas.microsoft.com/office/drawing/2014/main" id="{0069D603-28CD-BDB1-A104-D0CA82DFA08B}"/>
              </a:ext>
            </a:extLst>
          </p:cNvPr>
          <p:cNvSpPr txBox="1"/>
          <p:nvPr/>
        </p:nvSpPr>
        <p:spPr>
          <a:xfrm>
            <a:off x="2435499" y="38506318"/>
            <a:ext cx="607859" cy="461665"/>
          </a:xfrm>
          <a:prstGeom prst="rect">
            <a:avLst/>
          </a:prstGeom>
          <a:noFill/>
        </p:spPr>
        <p:txBody>
          <a:bodyPr wrap="none" rtlCol="0">
            <a:spAutoFit/>
          </a:bodyPr>
          <a:lstStyle/>
          <a:p>
            <a:pPr algn="l"/>
            <a:r>
              <a:rPr lang="en-US" altLang="ja-JP" sz="2400" dirty="0">
                <a:latin typeface="游ゴシック" panose="020B0400000000000000" pitchFamily="50" charset="-128"/>
                <a:ea typeface="游ゴシック" panose="020B0400000000000000" pitchFamily="50" charset="-128"/>
              </a:rPr>
              <a:t>4.5</a:t>
            </a:r>
            <a:endParaRPr kumimoji="1" lang="ja-JP" altLang="en-US" sz="2400" dirty="0">
              <a:latin typeface="游ゴシック" panose="020B0400000000000000" pitchFamily="50" charset="-128"/>
              <a:ea typeface="游ゴシック" panose="020B0400000000000000" pitchFamily="50" charset="-128"/>
            </a:endParaRPr>
          </a:p>
        </p:txBody>
      </p:sp>
      <p:sp>
        <p:nvSpPr>
          <p:cNvPr id="58" name="テキスト ボックス 57">
            <a:extLst>
              <a:ext uri="{FF2B5EF4-FFF2-40B4-BE49-F238E27FC236}">
                <a16:creationId xmlns:a16="http://schemas.microsoft.com/office/drawing/2014/main" id="{C30C578A-BA86-2643-0B3E-09086100E07B}"/>
              </a:ext>
            </a:extLst>
          </p:cNvPr>
          <p:cNvSpPr txBox="1"/>
          <p:nvPr/>
        </p:nvSpPr>
        <p:spPr>
          <a:xfrm>
            <a:off x="3597918" y="38506318"/>
            <a:ext cx="607859" cy="461665"/>
          </a:xfrm>
          <a:prstGeom prst="rect">
            <a:avLst/>
          </a:prstGeom>
          <a:noFill/>
        </p:spPr>
        <p:txBody>
          <a:bodyPr wrap="none" rtlCol="0">
            <a:spAutoFit/>
          </a:bodyPr>
          <a:lstStyle/>
          <a:p>
            <a:pPr algn="l"/>
            <a:r>
              <a:rPr lang="en-US" altLang="ja-JP" sz="2400" dirty="0">
                <a:latin typeface="游ゴシック" panose="020B0400000000000000" pitchFamily="50" charset="-128"/>
                <a:ea typeface="游ゴシック" panose="020B0400000000000000" pitchFamily="50" charset="-128"/>
              </a:rPr>
              <a:t>6.5</a:t>
            </a:r>
            <a:endParaRPr kumimoji="1" lang="ja-JP" altLang="en-US" sz="2400" dirty="0">
              <a:latin typeface="游ゴシック" panose="020B0400000000000000" pitchFamily="50" charset="-128"/>
              <a:ea typeface="游ゴシック" panose="020B0400000000000000" pitchFamily="50" charset="-128"/>
            </a:endParaRPr>
          </a:p>
        </p:txBody>
      </p:sp>
      <p:sp>
        <p:nvSpPr>
          <p:cNvPr id="59" name="テキスト ボックス 58">
            <a:extLst>
              <a:ext uri="{FF2B5EF4-FFF2-40B4-BE49-F238E27FC236}">
                <a16:creationId xmlns:a16="http://schemas.microsoft.com/office/drawing/2014/main" id="{175C376C-CAE1-D080-616A-4000993B6237}"/>
              </a:ext>
            </a:extLst>
          </p:cNvPr>
          <p:cNvSpPr txBox="1"/>
          <p:nvPr/>
        </p:nvSpPr>
        <p:spPr>
          <a:xfrm>
            <a:off x="4769481" y="38506318"/>
            <a:ext cx="607859"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8.5</a:t>
            </a:r>
            <a:endParaRPr kumimoji="1" lang="ja-JP" altLang="en-US" sz="2400" dirty="0">
              <a:latin typeface="游ゴシック" panose="020B0400000000000000" pitchFamily="50" charset="-128"/>
              <a:ea typeface="游ゴシック" panose="020B0400000000000000" pitchFamily="50" charset="-128"/>
            </a:endParaRPr>
          </a:p>
        </p:txBody>
      </p:sp>
      <p:sp>
        <p:nvSpPr>
          <p:cNvPr id="60" name="テキスト ボックス 59">
            <a:extLst>
              <a:ext uri="{FF2B5EF4-FFF2-40B4-BE49-F238E27FC236}">
                <a16:creationId xmlns:a16="http://schemas.microsoft.com/office/drawing/2014/main" id="{FFB85591-21D8-99A7-50D9-ADBB214163A3}"/>
              </a:ext>
            </a:extLst>
          </p:cNvPr>
          <p:cNvSpPr txBox="1"/>
          <p:nvPr/>
        </p:nvSpPr>
        <p:spPr>
          <a:xfrm>
            <a:off x="5849605" y="38506318"/>
            <a:ext cx="779381"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10.5</a:t>
            </a:r>
            <a:endParaRPr kumimoji="1" lang="ja-JP" altLang="en-US" sz="2400" dirty="0">
              <a:latin typeface="游ゴシック" panose="020B0400000000000000" pitchFamily="50" charset="-128"/>
              <a:ea typeface="游ゴシック" panose="020B0400000000000000" pitchFamily="50" charset="-128"/>
            </a:endParaRPr>
          </a:p>
        </p:txBody>
      </p:sp>
      <p:grpSp>
        <p:nvGrpSpPr>
          <p:cNvPr id="144" name="グループ化 143">
            <a:extLst>
              <a:ext uri="{FF2B5EF4-FFF2-40B4-BE49-F238E27FC236}">
                <a16:creationId xmlns:a16="http://schemas.microsoft.com/office/drawing/2014/main" id="{D271297D-7A16-189C-02F6-F492FB454429}"/>
              </a:ext>
            </a:extLst>
          </p:cNvPr>
          <p:cNvGrpSpPr/>
          <p:nvPr/>
        </p:nvGrpSpPr>
        <p:grpSpPr>
          <a:xfrm>
            <a:off x="7856689" y="34578558"/>
            <a:ext cx="7007307" cy="4410043"/>
            <a:chOff x="8562420" y="35365550"/>
            <a:chExt cx="7007307" cy="4410043"/>
          </a:xfrm>
        </p:grpSpPr>
        <p:pic>
          <p:nvPicPr>
            <p:cNvPr id="75" name="図 74">
              <a:extLst>
                <a:ext uri="{FF2B5EF4-FFF2-40B4-BE49-F238E27FC236}">
                  <a16:creationId xmlns:a16="http://schemas.microsoft.com/office/drawing/2014/main" id="{732AA967-EECF-466A-AA91-B2AE1E48C1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62420" y="35365550"/>
              <a:ext cx="7007307" cy="3941611"/>
            </a:xfrm>
            <a:prstGeom prst="rect">
              <a:avLst/>
            </a:prstGeom>
          </p:spPr>
        </p:pic>
        <p:sp>
          <p:nvSpPr>
            <p:cNvPr id="61" name="テキスト ボックス 60">
              <a:extLst>
                <a:ext uri="{FF2B5EF4-FFF2-40B4-BE49-F238E27FC236}">
                  <a16:creationId xmlns:a16="http://schemas.microsoft.com/office/drawing/2014/main" id="{C93C9212-8C8B-163D-68F0-30EC66B9F75F}"/>
                </a:ext>
              </a:extLst>
            </p:cNvPr>
            <p:cNvSpPr txBox="1"/>
            <p:nvPr/>
          </p:nvSpPr>
          <p:spPr>
            <a:xfrm rot="16200000">
              <a:off x="7948502" y="37040069"/>
              <a:ext cx="1803699" cy="461665"/>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周波数 </a:t>
              </a:r>
              <a:r>
                <a:rPr kumimoji="1" lang="en-US" altLang="ja-JP" sz="2400" dirty="0">
                  <a:latin typeface="游ゴシック" panose="020B0400000000000000" pitchFamily="50" charset="-128"/>
                  <a:ea typeface="游ゴシック" panose="020B0400000000000000" pitchFamily="50" charset="-128"/>
                </a:rPr>
                <a:t>(Hz)</a:t>
              </a:r>
              <a:endParaRPr kumimoji="1" lang="ja-JP" altLang="en-US" sz="2400" dirty="0">
                <a:latin typeface="游ゴシック" panose="020B0400000000000000" pitchFamily="50" charset="-128"/>
                <a:ea typeface="游ゴシック" panose="020B0400000000000000" pitchFamily="50" charset="-128"/>
              </a:endParaRPr>
            </a:p>
          </p:txBody>
        </p:sp>
        <p:sp>
          <p:nvSpPr>
            <p:cNvPr id="76" name="テキスト ボックス 75">
              <a:extLst>
                <a:ext uri="{FF2B5EF4-FFF2-40B4-BE49-F238E27FC236}">
                  <a16:creationId xmlns:a16="http://schemas.microsoft.com/office/drawing/2014/main" id="{EC6204CC-8F9C-3397-933F-2F541B26AA4D}"/>
                </a:ext>
              </a:extLst>
            </p:cNvPr>
            <p:cNvSpPr txBox="1"/>
            <p:nvPr/>
          </p:nvSpPr>
          <p:spPr>
            <a:xfrm>
              <a:off x="8955636" y="35840196"/>
              <a:ext cx="527709"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13</a:t>
              </a:r>
              <a:endParaRPr kumimoji="1" lang="ja-JP" altLang="en-US" sz="2400" dirty="0">
                <a:latin typeface="游ゴシック" panose="020B0400000000000000" pitchFamily="50" charset="-128"/>
                <a:ea typeface="游ゴシック" panose="020B0400000000000000" pitchFamily="50" charset="-128"/>
              </a:endParaRPr>
            </a:p>
          </p:txBody>
        </p:sp>
        <p:sp>
          <p:nvSpPr>
            <p:cNvPr id="78" name="テキスト ボックス 77">
              <a:extLst>
                <a:ext uri="{FF2B5EF4-FFF2-40B4-BE49-F238E27FC236}">
                  <a16:creationId xmlns:a16="http://schemas.microsoft.com/office/drawing/2014/main" id="{F23F9A74-2EDF-29D6-715C-029E54C663E1}"/>
                </a:ext>
              </a:extLst>
            </p:cNvPr>
            <p:cNvSpPr txBox="1"/>
            <p:nvPr/>
          </p:nvSpPr>
          <p:spPr>
            <a:xfrm>
              <a:off x="8955636" y="37002166"/>
              <a:ext cx="527709"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10</a:t>
              </a:r>
              <a:endParaRPr kumimoji="1" lang="ja-JP" altLang="en-US" sz="2400" dirty="0">
                <a:latin typeface="游ゴシック" panose="020B0400000000000000" pitchFamily="50" charset="-128"/>
                <a:ea typeface="游ゴシック" panose="020B0400000000000000" pitchFamily="50" charset="-128"/>
              </a:endParaRPr>
            </a:p>
          </p:txBody>
        </p:sp>
        <p:sp>
          <p:nvSpPr>
            <p:cNvPr id="79" name="テキスト ボックス 78">
              <a:extLst>
                <a:ext uri="{FF2B5EF4-FFF2-40B4-BE49-F238E27FC236}">
                  <a16:creationId xmlns:a16="http://schemas.microsoft.com/office/drawing/2014/main" id="{956852D0-3600-8969-98AB-05FC1AC28FBC}"/>
                </a:ext>
              </a:extLst>
            </p:cNvPr>
            <p:cNvSpPr txBox="1"/>
            <p:nvPr/>
          </p:nvSpPr>
          <p:spPr>
            <a:xfrm>
              <a:off x="9127157" y="38250178"/>
              <a:ext cx="356188"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7</a:t>
              </a:r>
              <a:endParaRPr kumimoji="1" lang="ja-JP" altLang="en-US" sz="2400" dirty="0">
                <a:latin typeface="游ゴシック" panose="020B0400000000000000" pitchFamily="50" charset="-128"/>
                <a:ea typeface="游ゴシック" panose="020B0400000000000000" pitchFamily="50" charset="-128"/>
              </a:endParaRPr>
            </a:p>
          </p:txBody>
        </p:sp>
        <p:sp>
          <p:nvSpPr>
            <p:cNvPr id="92" name="テキスト ボックス 91">
              <a:extLst>
                <a:ext uri="{FF2B5EF4-FFF2-40B4-BE49-F238E27FC236}">
                  <a16:creationId xmlns:a16="http://schemas.microsoft.com/office/drawing/2014/main" id="{5A343099-9BC3-1055-2E6E-3153B5E383E5}"/>
                </a:ext>
              </a:extLst>
            </p:cNvPr>
            <p:cNvSpPr txBox="1"/>
            <p:nvPr/>
          </p:nvSpPr>
          <p:spPr>
            <a:xfrm>
              <a:off x="11612506" y="39313928"/>
              <a:ext cx="1282723" cy="461665"/>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時間 </a:t>
              </a:r>
              <a:r>
                <a:rPr kumimoji="1" lang="en-US" altLang="ja-JP" sz="2400" dirty="0">
                  <a:latin typeface="游ゴシック" panose="020B0400000000000000" pitchFamily="50" charset="-128"/>
                  <a:ea typeface="游ゴシック" panose="020B0400000000000000" pitchFamily="50" charset="-128"/>
                </a:rPr>
                <a:t>(s)</a:t>
              </a:r>
              <a:endParaRPr kumimoji="1" lang="ja-JP" altLang="en-US" sz="2400" dirty="0">
                <a:latin typeface="游ゴシック" panose="020B0400000000000000" pitchFamily="50" charset="-128"/>
                <a:ea typeface="游ゴシック" panose="020B0400000000000000" pitchFamily="50" charset="-128"/>
              </a:endParaRPr>
            </a:p>
          </p:txBody>
        </p:sp>
        <p:sp>
          <p:nvSpPr>
            <p:cNvPr id="107" name="テキスト ボックス 106">
              <a:extLst>
                <a:ext uri="{FF2B5EF4-FFF2-40B4-BE49-F238E27FC236}">
                  <a16:creationId xmlns:a16="http://schemas.microsoft.com/office/drawing/2014/main" id="{D4FA98B4-073D-20A6-060E-BFE33E16C59D}"/>
                </a:ext>
              </a:extLst>
            </p:cNvPr>
            <p:cNvSpPr txBox="1"/>
            <p:nvPr/>
          </p:nvSpPr>
          <p:spPr>
            <a:xfrm>
              <a:off x="9610397" y="38902448"/>
              <a:ext cx="527709" cy="461665"/>
            </a:xfrm>
            <a:prstGeom prst="rect">
              <a:avLst/>
            </a:prstGeom>
            <a:noFill/>
          </p:spPr>
          <p:txBody>
            <a:bodyPr wrap="none" rtlCol="0">
              <a:spAutoFit/>
            </a:bodyPr>
            <a:lstStyle/>
            <a:p>
              <a:pPr algn="l"/>
              <a:r>
                <a:rPr lang="en-US" altLang="ja-JP" sz="2400" dirty="0">
                  <a:latin typeface="游ゴシック" panose="020B0400000000000000" pitchFamily="50" charset="-128"/>
                  <a:ea typeface="游ゴシック" panose="020B0400000000000000" pitchFamily="50" charset="-128"/>
                </a:rPr>
                <a:t>11</a:t>
              </a:r>
              <a:endParaRPr kumimoji="1" lang="ja-JP" altLang="en-US" sz="2400" dirty="0">
                <a:latin typeface="游ゴシック" panose="020B0400000000000000" pitchFamily="50" charset="-128"/>
                <a:ea typeface="游ゴシック" panose="020B0400000000000000" pitchFamily="50" charset="-128"/>
              </a:endParaRPr>
            </a:p>
          </p:txBody>
        </p:sp>
        <p:sp>
          <p:nvSpPr>
            <p:cNvPr id="137" name="テキスト ボックス 136">
              <a:extLst>
                <a:ext uri="{FF2B5EF4-FFF2-40B4-BE49-F238E27FC236}">
                  <a16:creationId xmlns:a16="http://schemas.microsoft.com/office/drawing/2014/main" id="{B42A530A-3978-F894-A355-4F70C81DFDE1}"/>
                </a:ext>
              </a:extLst>
            </p:cNvPr>
            <p:cNvSpPr txBox="1"/>
            <p:nvPr/>
          </p:nvSpPr>
          <p:spPr>
            <a:xfrm>
              <a:off x="10772816" y="38902448"/>
              <a:ext cx="527709" cy="461665"/>
            </a:xfrm>
            <a:prstGeom prst="rect">
              <a:avLst/>
            </a:prstGeom>
            <a:noFill/>
          </p:spPr>
          <p:txBody>
            <a:bodyPr wrap="none" rtlCol="0">
              <a:spAutoFit/>
            </a:bodyPr>
            <a:lstStyle/>
            <a:p>
              <a:pPr algn="l"/>
              <a:r>
                <a:rPr lang="en-US" altLang="ja-JP" sz="2400" dirty="0">
                  <a:latin typeface="游ゴシック" panose="020B0400000000000000" pitchFamily="50" charset="-128"/>
                  <a:ea typeface="游ゴシック" panose="020B0400000000000000" pitchFamily="50" charset="-128"/>
                </a:rPr>
                <a:t>14</a:t>
              </a:r>
              <a:endParaRPr kumimoji="1" lang="ja-JP" altLang="en-US" sz="2400" dirty="0">
                <a:latin typeface="游ゴシック" panose="020B0400000000000000" pitchFamily="50" charset="-128"/>
                <a:ea typeface="游ゴシック" panose="020B0400000000000000" pitchFamily="50" charset="-128"/>
              </a:endParaRPr>
            </a:p>
          </p:txBody>
        </p:sp>
        <p:sp>
          <p:nvSpPr>
            <p:cNvPr id="140" name="テキスト ボックス 139">
              <a:extLst>
                <a:ext uri="{FF2B5EF4-FFF2-40B4-BE49-F238E27FC236}">
                  <a16:creationId xmlns:a16="http://schemas.microsoft.com/office/drawing/2014/main" id="{1EE816AB-C427-1F8E-6693-739F445C9CFB}"/>
                </a:ext>
              </a:extLst>
            </p:cNvPr>
            <p:cNvSpPr txBox="1"/>
            <p:nvPr/>
          </p:nvSpPr>
          <p:spPr>
            <a:xfrm>
              <a:off x="11935235" y="38902448"/>
              <a:ext cx="527709" cy="461665"/>
            </a:xfrm>
            <a:prstGeom prst="rect">
              <a:avLst/>
            </a:prstGeom>
            <a:noFill/>
          </p:spPr>
          <p:txBody>
            <a:bodyPr wrap="none" rtlCol="0">
              <a:spAutoFit/>
            </a:bodyPr>
            <a:lstStyle/>
            <a:p>
              <a:pPr algn="l"/>
              <a:r>
                <a:rPr lang="en-US" altLang="ja-JP" sz="2400" dirty="0">
                  <a:latin typeface="游ゴシック" panose="020B0400000000000000" pitchFamily="50" charset="-128"/>
                  <a:ea typeface="游ゴシック" panose="020B0400000000000000" pitchFamily="50" charset="-128"/>
                </a:rPr>
                <a:t>17</a:t>
              </a:r>
              <a:endParaRPr kumimoji="1" lang="ja-JP" altLang="en-US" sz="2400" dirty="0">
                <a:latin typeface="游ゴシック" panose="020B0400000000000000" pitchFamily="50" charset="-128"/>
                <a:ea typeface="游ゴシック" panose="020B0400000000000000" pitchFamily="50" charset="-128"/>
              </a:endParaRPr>
            </a:p>
          </p:txBody>
        </p:sp>
        <p:sp>
          <p:nvSpPr>
            <p:cNvPr id="141" name="テキスト ボックス 140">
              <a:extLst>
                <a:ext uri="{FF2B5EF4-FFF2-40B4-BE49-F238E27FC236}">
                  <a16:creationId xmlns:a16="http://schemas.microsoft.com/office/drawing/2014/main" id="{9081030E-809A-BDF1-19B2-2C0B504643B9}"/>
                </a:ext>
              </a:extLst>
            </p:cNvPr>
            <p:cNvSpPr txBox="1"/>
            <p:nvPr/>
          </p:nvSpPr>
          <p:spPr>
            <a:xfrm>
              <a:off x="13097654" y="38902448"/>
              <a:ext cx="527709"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20</a:t>
              </a:r>
              <a:endParaRPr kumimoji="1" lang="ja-JP" altLang="en-US" sz="2400" dirty="0">
                <a:latin typeface="游ゴシック" panose="020B0400000000000000" pitchFamily="50" charset="-128"/>
                <a:ea typeface="游ゴシック" panose="020B0400000000000000" pitchFamily="50" charset="-128"/>
              </a:endParaRPr>
            </a:p>
          </p:txBody>
        </p:sp>
        <p:sp>
          <p:nvSpPr>
            <p:cNvPr id="143" name="テキスト ボックス 142">
              <a:extLst>
                <a:ext uri="{FF2B5EF4-FFF2-40B4-BE49-F238E27FC236}">
                  <a16:creationId xmlns:a16="http://schemas.microsoft.com/office/drawing/2014/main" id="{0B615777-BE82-8C2E-B689-40C122478D87}"/>
                </a:ext>
              </a:extLst>
            </p:cNvPr>
            <p:cNvSpPr txBox="1"/>
            <p:nvPr/>
          </p:nvSpPr>
          <p:spPr>
            <a:xfrm>
              <a:off x="14260074" y="38902448"/>
              <a:ext cx="527709"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23</a:t>
              </a:r>
              <a:endParaRPr kumimoji="1" lang="ja-JP" altLang="en-US" sz="2400" dirty="0">
                <a:latin typeface="游ゴシック" panose="020B0400000000000000" pitchFamily="50" charset="-128"/>
                <a:ea typeface="游ゴシック" panose="020B0400000000000000" pitchFamily="50" charset="-128"/>
              </a:endParaRPr>
            </a:p>
          </p:txBody>
        </p:sp>
      </p:grpSp>
      <p:sp>
        <p:nvSpPr>
          <p:cNvPr id="160" name="テキスト ボックス 159">
            <a:extLst>
              <a:ext uri="{FF2B5EF4-FFF2-40B4-BE49-F238E27FC236}">
                <a16:creationId xmlns:a16="http://schemas.microsoft.com/office/drawing/2014/main" id="{A04294CF-5F8E-8F48-2344-C4E8053A0833}"/>
              </a:ext>
            </a:extLst>
          </p:cNvPr>
          <p:cNvSpPr txBox="1"/>
          <p:nvPr/>
        </p:nvSpPr>
        <p:spPr>
          <a:xfrm>
            <a:off x="7310533" y="34124344"/>
            <a:ext cx="7007046" cy="523220"/>
          </a:xfrm>
          <a:prstGeom prst="rect">
            <a:avLst/>
          </a:prstGeom>
          <a:noFill/>
        </p:spPr>
        <p:txBody>
          <a:bodyPr wrap="none" rtlCol="0">
            <a:spAutoFit/>
          </a:bodyPr>
          <a:lstStyle/>
          <a:p>
            <a:pPr algn="l"/>
            <a:r>
              <a:rPr kumimoji="1" lang="ja-JP" altLang="en-US" sz="2800" b="1" dirty="0">
                <a:latin typeface="游ゴシック" panose="020B0400000000000000" pitchFamily="50" charset="-128"/>
                <a:ea typeface="游ゴシック" panose="020B0400000000000000" pitchFamily="50" charset="-128"/>
              </a:rPr>
              <a:t>ストレス負荷時の</a:t>
            </a:r>
            <a:r>
              <a:rPr lang="ja-JP" altLang="en-US" sz="2800" b="1" dirty="0">
                <a:latin typeface="游ゴシック" panose="020B0400000000000000" pitchFamily="50" charset="-128"/>
                <a:ea typeface="游ゴシック" panose="020B0400000000000000" pitchFamily="50" charset="-128"/>
              </a:rPr>
              <a:t>脳波と内受容感覚の関係</a:t>
            </a:r>
            <a:endParaRPr kumimoji="1" lang="ja-JP" altLang="en-US" sz="2800" b="1" dirty="0">
              <a:latin typeface="游ゴシック" panose="020B0400000000000000" pitchFamily="50" charset="-128"/>
              <a:ea typeface="游ゴシック" panose="020B0400000000000000" pitchFamily="50" charset="-128"/>
            </a:endParaRPr>
          </a:p>
        </p:txBody>
      </p:sp>
      <p:sp>
        <p:nvSpPr>
          <p:cNvPr id="161" name="テキスト ボックス 160">
            <a:extLst>
              <a:ext uri="{FF2B5EF4-FFF2-40B4-BE49-F238E27FC236}">
                <a16:creationId xmlns:a16="http://schemas.microsoft.com/office/drawing/2014/main" id="{544FB39F-1358-9D8C-6614-833771398006}"/>
              </a:ext>
            </a:extLst>
          </p:cNvPr>
          <p:cNvSpPr txBox="1"/>
          <p:nvPr/>
        </p:nvSpPr>
        <p:spPr>
          <a:xfrm>
            <a:off x="753011" y="39413556"/>
            <a:ext cx="6015591" cy="2308324"/>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400" dirty="0">
                <a:latin typeface="游ゴシック" panose="020B0400000000000000" pitchFamily="50" charset="-128"/>
                <a:ea typeface="游ゴシック" panose="020B0400000000000000" pitchFamily="50" charset="-128"/>
              </a:rPr>
              <a:t>周波数解析を行い課題前安静と暗算課題中のパワーを</a:t>
            </a:r>
            <a:r>
              <a:rPr kumimoji="1" lang="en-US" altLang="ja-JP" sz="2400" dirty="0">
                <a:latin typeface="游ゴシック" panose="020B0400000000000000" pitchFamily="50" charset="-128"/>
                <a:ea typeface="游ゴシック" panose="020B0400000000000000" pitchFamily="50" charset="-128"/>
              </a:rPr>
              <a:t>t</a:t>
            </a:r>
            <a:r>
              <a:rPr kumimoji="1" lang="ja-JP" altLang="en-US" sz="2400" dirty="0">
                <a:latin typeface="游ゴシック" panose="020B0400000000000000" pitchFamily="50" charset="-128"/>
                <a:ea typeface="游ゴシック" panose="020B0400000000000000" pitchFamily="50" charset="-128"/>
              </a:rPr>
              <a:t>検定</a:t>
            </a:r>
            <a:endParaRPr kumimoji="1" lang="en-US" altLang="ja-JP"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r>
              <a:rPr kumimoji="1" lang="ja-JP" altLang="en-US" sz="2400" dirty="0">
                <a:latin typeface="游ゴシック" panose="020B0400000000000000" pitchFamily="50" charset="-128"/>
                <a:ea typeface="游ゴシック" panose="020B0400000000000000" pitchFamily="50" charset="-128"/>
              </a:rPr>
              <a:t>周波数</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時間</a:t>
            </a:r>
            <a:r>
              <a:rPr kumimoji="1" lang="en-US" altLang="ja-JP" sz="2400" dirty="0">
                <a:latin typeface="游ゴシック" panose="020B0400000000000000" pitchFamily="50" charset="-128"/>
                <a:ea typeface="游ゴシック" panose="020B0400000000000000" pitchFamily="50" charset="-128"/>
              </a:rPr>
              <a:t>-</a:t>
            </a:r>
            <a:r>
              <a:rPr kumimoji="1" lang="ja-JP" altLang="en-US" sz="2400" dirty="0">
                <a:latin typeface="游ゴシック" panose="020B0400000000000000" pitchFamily="50" charset="-128"/>
                <a:ea typeface="游ゴシック" panose="020B0400000000000000" pitchFamily="50" charset="-128"/>
              </a:rPr>
              <a:t>空間のクラスター解析（</a:t>
            </a:r>
            <a:r>
              <a:rPr kumimoji="1" lang="en-US" altLang="ja-JP" sz="2400" dirty="0" err="1">
                <a:latin typeface="游ゴシック" panose="020B0400000000000000" pitchFamily="50" charset="-128"/>
                <a:ea typeface="游ゴシック" panose="020B0400000000000000" pitchFamily="50" charset="-128"/>
              </a:rPr>
              <a:t>FieldTrip</a:t>
            </a:r>
            <a:r>
              <a:rPr kumimoji="1" lang="ja-JP" altLang="en-US" sz="2400" dirty="0">
                <a:latin typeface="游ゴシック" panose="020B0400000000000000" pitchFamily="50" charset="-128"/>
                <a:ea typeface="游ゴシック" panose="020B0400000000000000" pitchFamily="50" charset="-128"/>
              </a:rPr>
              <a:t>を使用）</a:t>
            </a:r>
            <a:endParaRPr kumimoji="1" lang="en-US" altLang="ja-JP"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2.5~10.5</a:t>
            </a:r>
            <a:r>
              <a:rPr lang="ja-JP" altLang="en-US" sz="2400" dirty="0">
                <a:latin typeface="游ゴシック" panose="020B0400000000000000" pitchFamily="50" charset="-128"/>
                <a:ea typeface="游ゴシック" panose="020B0400000000000000" pitchFamily="50" charset="-128"/>
              </a:rPr>
              <a:t>秒，</a:t>
            </a:r>
            <a:r>
              <a:rPr lang="en-US" altLang="ja-JP" sz="2400" dirty="0">
                <a:latin typeface="游ゴシック" panose="020B0400000000000000" pitchFamily="50" charset="-128"/>
                <a:ea typeface="游ゴシック" panose="020B0400000000000000" pitchFamily="50" charset="-128"/>
              </a:rPr>
              <a:t>6.5~10.5Hz</a:t>
            </a:r>
            <a:r>
              <a:rPr lang="ja-JP" altLang="en-US" sz="2400" dirty="0">
                <a:latin typeface="游ゴシック" panose="020B0400000000000000" pitchFamily="50" charset="-128"/>
                <a:ea typeface="游ゴシック" panose="020B0400000000000000" pitchFamily="50" charset="-128"/>
              </a:rPr>
              <a:t>の間で有意なクラスター（</a:t>
            </a:r>
            <a:r>
              <a:rPr lang="en-US" altLang="ja-JP" sz="2400" i="1" dirty="0">
                <a:latin typeface="游ゴシック" panose="020B0400000000000000" pitchFamily="50" charset="-128"/>
                <a:ea typeface="游ゴシック" panose="020B0400000000000000" pitchFamily="50" charset="-128"/>
              </a:rPr>
              <a:t>p </a:t>
            </a:r>
            <a:r>
              <a:rPr lang="en-US" altLang="ja-JP" sz="2400" dirty="0">
                <a:latin typeface="游ゴシック" panose="020B0400000000000000" pitchFamily="50" charset="-128"/>
                <a:ea typeface="游ゴシック" panose="020B0400000000000000" pitchFamily="50" charset="-128"/>
              </a:rPr>
              <a:t>= 0.005</a:t>
            </a:r>
            <a:r>
              <a:rPr lang="ja-JP" altLang="en-US" sz="2400" dirty="0">
                <a:latin typeface="游ゴシック" panose="020B0400000000000000" pitchFamily="50" charset="-128"/>
                <a:ea typeface="游ゴシック" panose="020B0400000000000000" pitchFamily="50" charset="-128"/>
              </a:rPr>
              <a:t>）が見られた</a:t>
            </a:r>
            <a:endParaRPr kumimoji="1" lang="ja-JP" altLang="en-US" sz="2400" dirty="0">
              <a:latin typeface="游ゴシック" panose="020B0400000000000000" pitchFamily="50" charset="-128"/>
              <a:ea typeface="游ゴシック" panose="020B0400000000000000" pitchFamily="50" charset="-128"/>
            </a:endParaRPr>
          </a:p>
        </p:txBody>
      </p:sp>
      <p:sp>
        <p:nvSpPr>
          <p:cNvPr id="162" name="テキスト ボックス 161">
            <a:extLst>
              <a:ext uri="{FF2B5EF4-FFF2-40B4-BE49-F238E27FC236}">
                <a16:creationId xmlns:a16="http://schemas.microsoft.com/office/drawing/2014/main" id="{E75418AB-EF3D-2A78-EF57-17E15A9843D6}"/>
              </a:ext>
            </a:extLst>
          </p:cNvPr>
          <p:cNvSpPr txBox="1"/>
          <p:nvPr/>
        </p:nvSpPr>
        <p:spPr>
          <a:xfrm>
            <a:off x="2086016" y="34676819"/>
            <a:ext cx="3746538" cy="461665"/>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課題後安静 ＞ 暗算課題中</a:t>
            </a:r>
          </a:p>
        </p:txBody>
      </p:sp>
      <p:sp>
        <p:nvSpPr>
          <p:cNvPr id="163" name="テキスト ボックス 162">
            <a:extLst>
              <a:ext uri="{FF2B5EF4-FFF2-40B4-BE49-F238E27FC236}">
                <a16:creationId xmlns:a16="http://schemas.microsoft.com/office/drawing/2014/main" id="{E64103FD-43A4-D390-065B-41355A7B10EE}"/>
              </a:ext>
            </a:extLst>
          </p:cNvPr>
          <p:cNvSpPr txBox="1"/>
          <p:nvPr/>
        </p:nvSpPr>
        <p:spPr>
          <a:xfrm>
            <a:off x="10759432" y="39183174"/>
            <a:ext cx="5012249" cy="1938992"/>
          </a:xfrm>
          <a:prstGeom prst="rect">
            <a:avLst/>
          </a:prstGeom>
          <a:noFill/>
        </p:spPr>
        <p:txBody>
          <a:bodyPr wrap="square" rtlCol="0">
            <a:spAutoFit/>
          </a:bodyPr>
          <a:lstStyle/>
          <a:p>
            <a:pPr marL="342900" indent="-342900" algn="l">
              <a:buFont typeface="Arial" panose="020B0604020202020204" pitchFamily="34" charset="0"/>
              <a:buChar char="•"/>
            </a:pPr>
            <a:r>
              <a:rPr kumimoji="1" lang="ja-JP" altLang="en-US" sz="2400" dirty="0">
                <a:latin typeface="游ゴシック" panose="020B0400000000000000" pitchFamily="50" charset="-128"/>
                <a:ea typeface="游ゴシック" panose="020B0400000000000000" pitchFamily="50" charset="-128"/>
              </a:rPr>
              <a:t>回復効果の</a:t>
            </a:r>
            <a:r>
              <a:rPr kumimoji="1" lang="en-US" altLang="ja-JP" sz="2400" dirty="0">
                <a:latin typeface="游ゴシック" panose="020B0400000000000000" pitchFamily="50" charset="-128"/>
                <a:ea typeface="游ゴシック" panose="020B0400000000000000" pitchFamily="50" charset="-128"/>
              </a:rPr>
              <a:t>T1</a:t>
            </a:r>
            <a:r>
              <a:rPr kumimoji="1" lang="ja-JP" altLang="en-US" sz="2400" dirty="0">
                <a:latin typeface="游ゴシック" panose="020B0400000000000000" pitchFamily="50" charset="-128"/>
                <a:ea typeface="游ゴシック" panose="020B0400000000000000" pitchFamily="50" charset="-128"/>
              </a:rPr>
              <a:t>から</a:t>
            </a:r>
            <a:r>
              <a:rPr kumimoji="1" lang="en-US" altLang="ja-JP" sz="2400" dirty="0">
                <a:latin typeface="游ゴシック" panose="020B0400000000000000" pitchFamily="50" charset="-128"/>
                <a:ea typeface="游ゴシック" panose="020B0400000000000000" pitchFamily="50" charset="-128"/>
              </a:rPr>
              <a:t>T2</a:t>
            </a:r>
            <a:r>
              <a:rPr kumimoji="1" lang="ja-JP" altLang="en-US" sz="2400" dirty="0">
                <a:latin typeface="游ゴシック" panose="020B0400000000000000" pitchFamily="50" charset="-128"/>
                <a:ea typeface="游ゴシック" panose="020B0400000000000000" pitchFamily="50" charset="-128"/>
              </a:rPr>
              <a:t>への変化量と心拍課題の</a:t>
            </a:r>
            <a:r>
              <a:rPr kumimoji="1" lang="en-US" altLang="ja-JP" sz="2400" dirty="0">
                <a:latin typeface="游ゴシック" panose="020B0400000000000000" pitchFamily="50" charset="-128"/>
                <a:ea typeface="游ゴシック" panose="020B0400000000000000" pitchFamily="50" charset="-128"/>
              </a:rPr>
              <a:t>T1</a:t>
            </a:r>
            <a:r>
              <a:rPr kumimoji="1" lang="ja-JP" altLang="en-US" sz="2400" dirty="0">
                <a:latin typeface="游ゴシック" panose="020B0400000000000000" pitchFamily="50" charset="-128"/>
                <a:ea typeface="游ゴシック" panose="020B0400000000000000" pitchFamily="50" charset="-128"/>
              </a:rPr>
              <a:t>～</a:t>
            </a:r>
            <a:r>
              <a:rPr lang="en-US" altLang="ja-JP" sz="2400" dirty="0">
                <a:latin typeface="游ゴシック" panose="020B0400000000000000" pitchFamily="50" charset="-128"/>
                <a:ea typeface="游ゴシック" panose="020B0400000000000000" pitchFamily="50" charset="-128"/>
              </a:rPr>
              <a:t>T2</a:t>
            </a:r>
            <a:r>
              <a:rPr lang="ja-JP" altLang="en-US" sz="2400" dirty="0">
                <a:latin typeface="游ゴシック" panose="020B0400000000000000" pitchFamily="50" charset="-128"/>
                <a:ea typeface="游ゴシック" panose="020B0400000000000000" pitchFamily="50" charset="-128"/>
              </a:rPr>
              <a:t>の変化量の相関を計算</a:t>
            </a:r>
            <a:endParaRPr lang="en-US" altLang="ja-JP"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r>
              <a:rPr kumimoji="1" lang="en-US" altLang="ja-JP" sz="2400" dirty="0">
                <a:latin typeface="游ゴシック" panose="020B0400000000000000" pitchFamily="50" charset="-128"/>
                <a:ea typeface="游ゴシック" panose="020B0400000000000000" pitchFamily="50" charset="-128"/>
              </a:rPr>
              <a:t>10~23.5</a:t>
            </a:r>
            <a:r>
              <a:rPr kumimoji="1" lang="ja-JP" altLang="en-US" sz="2400" dirty="0">
                <a:latin typeface="游ゴシック" panose="020B0400000000000000" pitchFamily="50" charset="-128"/>
                <a:ea typeface="游ゴシック" panose="020B0400000000000000" pitchFamily="50" charset="-128"/>
              </a:rPr>
              <a:t>秒，</a:t>
            </a:r>
            <a:r>
              <a:rPr lang="en-US" altLang="ja-JP" sz="2400" dirty="0">
                <a:latin typeface="游ゴシック" panose="020B0400000000000000" pitchFamily="50" charset="-128"/>
                <a:ea typeface="游ゴシック" panose="020B0400000000000000" pitchFamily="50" charset="-128"/>
              </a:rPr>
              <a:t>6~14Hz</a:t>
            </a:r>
            <a:r>
              <a:rPr lang="ja-JP" altLang="en-US" sz="2400" dirty="0">
                <a:latin typeface="游ゴシック" panose="020B0400000000000000" pitchFamily="50" charset="-128"/>
                <a:ea typeface="游ゴシック" panose="020B0400000000000000" pitchFamily="50" charset="-128"/>
              </a:rPr>
              <a:t>の間で有意なクラスター（</a:t>
            </a:r>
            <a:r>
              <a:rPr lang="en-US" altLang="ja-JP" sz="2400" i="1" dirty="0">
                <a:latin typeface="游ゴシック" panose="020B0400000000000000" pitchFamily="50" charset="-128"/>
                <a:ea typeface="游ゴシック" panose="020B0400000000000000" pitchFamily="50" charset="-128"/>
              </a:rPr>
              <a:t>p </a:t>
            </a:r>
            <a:r>
              <a:rPr lang="en-US" altLang="ja-JP" sz="2400" dirty="0">
                <a:latin typeface="游ゴシック" panose="020B0400000000000000" pitchFamily="50" charset="-128"/>
                <a:ea typeface="游ゴシック" panose="020B0400000000000000" pitchFamily="50" charset="-128"/>
              </a:rPr>
              <a:t>= 0.037</a:t>
            </a:r>
            <a:r>
              <a:rPr lang="ja-JP" altLang="en-US" sz="2400" dirty="0">
                <a:latin typeface="游ゴシック" panose="020B0400000000000000" pitchFamily="50" charset="-128"/>
                <a:ea typeface="游ゴシック" panose="020B0400000000000000" pitchFamily="50" charset="-128"/>
              </a:rPr>
              <a:t>）</a:t>
            </a:r>
            <a:endParaRPr lang="en-US" altLang="ja-JP" sz="2400" dirty="0">
              <a:latin typeface="游ゴシック" panose="020B0400000000000000" pitchFamily="50" charset="-128"/>
              <a:ea typeface="游ゴシック" panose="020B0400000000000000" pitchFamily="50" charset="-128"/>
            </a:endParaRPr>
          </a:p>
        </p:txBody>
      </p:sp>
      <p:grpSp>
        <p:nvGrpSpPr>
          <p:cNvPr id="180" name="グループ化 179">
            <a:extLst>
              <a:ext uri="{FF2B5EF4-FFF2-40B4-BE49-F238E27FC236}">
                <a16:creationId xmlns:a16="http://schemas.microsoft.com/office/drawing/2014/main" id="{D53204BA-A1FC-0478-B5FA-3680D50B7C5E}"/>
              </a:ext>
            </a:extLst>
          </p:cNvPr>
          <p:cNvGrpSpPr/>
          <p:nvPr/>
        </p:nvGrpSpPr>
        <p:grpSpPr>
          <a:xfrm>
            <a:off x="7603003" y="6027421"/>
            <a:ext cx="8238070" cy="4860246"/>
            <a:chOff x="1164866" y="253866"/>
            <a:chExt cx="10144459" cy="6407470"/>
          </a:xfrm>
        </p:grpSpPr>
        <p:sp>
          <p:nvSpPr>
            <p:cNvPr id="182" name="四角形: 角を丸くする 181">
              <a:extLst>
                <a:ext uri="{FF2B5EF4-FFF2-40B4-BE49-F238E27FC236}">
                  <a16:creationId xmlns:a16="http://schemas.microsoft.com/office/drawing/2014/main" id="{525615D3-246B-D829-5DFE-555379814794}"/>
                </a:ext>
              </a:extLst>
            </p:cNvPr>
            <p:cNvSpPr/>
            <p:nvPr/>
          </p:nvSpPr>
          <p:spPr>
            <a:xfrm>
              <a:off x="1164866" y="4846409"/>
              <a:ext cx="2223247" cy="1080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latin typeface="游ゴシック" panose="020B0400000000000000" pitchFamily="50" charset="-128"/>
                  <a:ea typeface="游ゴシック" panose="020B0400000000000000" pitchFamily="50" charset="-128"/>
                </a:rPr>
                <a:t>ストレス</a:t>
              </a:r>
            </a:p>
          </p:txBody>
        </p:sp>
        <p:sp>
          <p:nvSpPr>
            <p:cNvPr id="183" name="四角形: 角を丸くする 182">
              <a:extLst>
                <a:ext uri="{FF2B5EF4-FFF2-40B4-BE49-F238E27FC236}">
                  <a16:creationId xmlns:a16="http://schemas.microsoft.com/office/drawing/2014/main" id="{E2D9C0D2-B62D-8BCA-EE79-59EA79870119}"/>
                </a:ext>
              </a:extLst>
            </p:cNvPr>
            <p:cNvSpPr/>
            <p:nvPr/>
          </p:nvSpPr>
          <p:spPr>
            <a:xfrm>
              <a:off x="4823051" y="2889000"/>
              <a:ext cx="1792941" cy="1080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ja-JP" altLang="en-US" sz="1800" dirty="0">
                  <a:solidFill>
                    <a:schemeClr val="tx1"/>
                  </a:solidFill>
                  <a:latin typeface="游ゴシック" panose="020B0400000000000000" pitchFamily="50" charset="-128"/>
                  <a:ea typeface="游ゴシック" panose="020B0400000000000000" pitchFamily="50" charset="-128"/>
                </a:rPr>
                <a:t>内受容感覚</a:t>
              </a:r>
              <a:endParaRPr kumimoji="1" lang="en-US" altLang="ja-JP" sz="1800" dirty="0">
                <a:solidFill>
                  <a:schemeClr val="tx1"/>
                </a:solidFill>
                <a:latin typeface="游ゴシック" panose="020B0400000000000000" pitchFamily="50" charset="-128"/>
                <a:ea typeface="游ゴシック" panose="020B0400000000000000" pitchFamily="50" charset="-128"/>
              </a:endParaRPr>
            </a:p>
            <a:p>
              <a:pPr lvl="0" algn="ctr"/>
              <a:r>
                <a:rPr lang="ja-JP" altLang="en-US" sz="1800" dirty="0">
                  <a:solidFill>
                    <a:schemeClr val="tx1"/>
                  </a:solidFill>
                  <a:latin typeface="游ゴシック" panose="020B0400000000000000" pitchFamily="50" charset="-128"/>
                  <a:ea typeface="游ゴシック" panose="020B0400000000000000" pitchFamily="50" charset="-128"/>
                </a:rPr>
                <a:t>の異常</a:t>
              </a:r>
              <a:endParaRPr kumimoji="1" lang="ja-JP" altLang="en-US" sz="1800" dirty="0">
                <a:solidFill>
                  <a:schemeClr val="tx1"/>
                </a:solidFill>
                <a:latin typeface="游ゴシック" panose="020B0400000000000000" pitchFamily="50" charset="-128"/>
                <a:ea typeface="游ゴシック" panose="020B0400000000000000" pitchFamily="50" charset="-128"/>
              </a:endParaRPr>
            </a:p>
          </p:txBody>
        </p:sp>
        <p:sp>
          <p:nvSpPr>
            <p:cNvPr id="184" name="四角形: 角を丸くする 183">
              <a:extLst>
                <a:ext uri="{FF2B5EF4-FFF2-40B4-BE49-F238E27FC236}">
                  <a16:creationId xmlns:a16="http://schemas.microsoft.com/office/drawing/2014/main" id="{0ACDD15B-D75C-2AB0-9F45-25593DC957EF}"/>
                </a:ext>
              </a:extLst>
            </p:cNvPr>
            <p:cNvSpPr/>
            <p:nvPr/>
          </p:nvSpPr>
          <p:spPr>
            <a:xfrm>
              <a:off x="7935080" y="4846409"/>
              <a:ext cx="2635623" cy="1080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latin typeface="游ゴシック" panose="020B0400000000000000" pitchFamily="50" charset="-128"/>
                  <a:ea typeface="游ゴシック" panose="020B0400000000000000" pitchFamily="50" charset="-128"/>
                </a:rPr>
                <a:t>異常な生理反応</a:t>
              </a:r>
              <a:endParaRPr kumimoji="1" lang="ja-JP" altLang="en-US" sz="1800" dirty="0">
                <a:solidFill>
                  <a:schemeClr val="tx1"/>
                </a:solidFill>
                <a:latin typeface="游ゴシック" panose="020B0400000000000000" pitchFamily="50" charset="-128"/>
                <a:ea typeface="游ゴシック" panose="020B0400000000000000" pitchFamily="50" charset="-128"/>
              </a:endParaRPr>
            </a:p>
          </p:txBody>
        </p:sp>
        <p:sp>
          <p:nvSpPr>
            <p:cNvPr id="185" name="正方形/長方形 184">
              <a:extLst>
                <a:ext uri="{FF2B5EF4-FFF2-40B4-BE49-F238E27FC236}">
                  <a16:creationId xmlns:a16="http://schemas.microsoft.com/office/drawing/2014/main" id="{99DBED3A-CDEF-C818-7E6B-1181E8BEA39F}"/>
                </a:ext>
              </a:extLst>
            </p:cNvPr>
            <p:cNvSpPr/>
            <p:nvPr/>
          </p:nvSpPr>
          <p:spPr>
            <a:xfrm>
              <a:off x="9086078" y="5661457"/>
              <a:ext cx="2223247" cy="9998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dirty="0">
                  <a:solidFill>
                    <a:schemeClr val="tx1"/>
                  </a:solidFill>
                  <a:latin typeface="游ゴシック" panose="020B0400000000000000" pitchFamily="50" charset="-128"/>
                  <a:ea typeface="游ゴシック" panose="020B0400000000000000" pitchFamily="50" charset="-128"/>
                </a:rPr>
                <a:t>動悸・過呼吸</a:t>
              </a:r>
              <a:endParaRPr lang="en-US" altLang="ja-JP" sz="1800" dirty="0">
                <a:solidFill>
                  <a:schemeClr val="tx1"/>
                </a:solidFill>
                <a:latin typeface="游ゴシック" panose="020B0400000000000000" pitchFamily="50" charset="-128"/>
                <a:ea typeface="游ゴシック" panose="020B0400000000000000" pitchFamily="50" charset="-128"/>
              </a:endParaRPr>
            </a:p>
            <a:p>
              <a:pPr algn="ctr"/>
              <a:r>
                <a:rPr lang="ja-JP" altLang="en-US" sz="1800" dirty="0">
                  <a:solidFill>
                    <a:schemeClr val="tx1"/>
                  </a:solidFill>
                  <a:latin typeface="游ゴシック" panose="020B0400000000000000" pitchFamily="50" charset="-128"/>
                  <a:ea typeface="游ゴシック" panose="020B0400000000000000" pitchFamily="50" charset="-128"/>
                </a:rPr>
                <a:t>不眠症・下痢</a:t>
              </a:r>
              <a:endParaRPr kumimoji="1" lang="ja-JP" altLang="en-US" sz="1800" dirty="0">
                <a:solidFill>
                  <a:schemeClr val="tx1"/>
                </a:solidFill>
                <a:latin typeface="游ゴシック" panose="020B0400000000000000" pitchFamily="50" charset="-128"/>
                <a:ea typeface="游ゴシック" panose="020B0400000000000000" pitchFamily="50" charset="-128"/>
              </a:endParaRPr>
            </a:p>
          </p:txBody>
        </p:sp>
        <p:sp>
          <p:nvSpPr>
            <p:cNvPr id="186" name="四角形: 角を丸くする 185">
              <a:extLst>
                <a:ext uri="{FF2B5EF4-FFF2-40B4-BE49-F238E27FC236}">
                  <a16:creationId xmlns:a16="http://schemas.microsoft.com/office/drawing/2014/main" id="{97500F93-F638-5B35-AFE1-3016FE6C574B}"/>
                </a:ext>
              </a:extLst>
            </p:cNvPr>
            <p:cNvSpPr/>
            <p:nvPr/>
          </p:nvSpPr>
          <p:spPr>
            <a:xfrm>
              <a:off x="4495839" y="437217"/>
              <a:ext cx="2447365" cy="1080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latin typeface="游ゴシック" panose="020B0400000000000000" pitchFamily="50" charset="-128"/>
                  <a:ea typeface="游ゴシック" panose="020B0400000000000000" pitchFamily="50" charset="-128"/>
                </a:rPr>
                <a:t>精神疾患</a:t>
              </a:r>
            </a:p>
          </p:txBody>
        </p:sp>
        <p:sp>
          <p:nvSpPr>
            <p:cNvPr id="197" name="正方形/長方形 196">
              <a:extLst>
                <a:ext uri="{FF2B5EF4-FFF2-40B4-BE49-F238E27FC236}">
                  <a16:creationId xmlns:a16="http://schemas.microsoft.com/office/drawing/2014/main" id="{81C01518-EF15-5C90-E179-E6BE907EFDEB}"/>
                </a:ext>
              </a:extLst>
            </p:cNvPr>
            <p:cNvSpPr/>
            <p:nvPr/>
          </p:nvSpPr>
          <p:spPr>
            <a:xfrm>
              <a:off x="6478681" y="253866"/>
              <a:ext cx="2223247" cy="1079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latin typeface="游ゴシック" panose="020B0400000000000000" pitchFamily="50" charset="-128"/>
                  <a:ea typeface="游ゴシック" panose="020B0400000000000000" pitchFamily="50" charset="-128"/>
                </a:rPr>
                <a:t>パニック障害</a:t>
              </a:r>
              <a:endParaRPr kumimoji="1" lang="en-US" altLang="ja-JP" sz="1800" dirty="0">
                <a:solidFill>
                  <a:schemeClr val="tx1"/>
                </a:solidFill>
                <a:latin typeface="游ゴシック" panose="020B0400000000000000" pitchFamily="50" charset="-128"/>
                <a:ea typeface="游ゴシック" panose="020B0400000000000000" pitchFamily="50" charset="-128"/>
              </a:endParaRPr>
            </a:p>
            <a:p>
              <a:pPr algn="ctr"/>
              <a:r>
                <a:rPr lang="ja-JP" altLang="en-US" sz="1800" dirty="0">
                  <a:solidFill>
                    <a:schemeClr val="tx1"/>
                  </a:solidFill>
                  <a:latin typeface="游ゴシック" panose="020B0400000000000000" pitchFamily="50" charset="-128"/>
                  <a:ea typeface="游ゴシック" panose="020B0400000000000000" pitchFamily="50" charset="-128"/>
                </a:rPr>
                <a:t>うつ病・</a:t>
              </a:r>
              <a:r>
                <a:rPr kumimoji="1" lang="en-US" altLang="ja-JP" sz="1800" dirty="0">
                  <a:solidFill>
                    <a:schemeClr val="tx1"/>
                  </a:solidFill>
                  <a:latin typeface="游ゴシック" panose="020B0400000000000000" pitchFamily="50" charset="-128"/>
                  <a:ea typeface="游ゴシック" panose="020B0400000000000000" pitchFamily="50" charset="-128"/>
                </a:rPr>
                <a:t>PTSD</a:t>
              </a:r>
              <a:endParaRPr kumimoji="1" lang="ja-JP" altLang="en-US" sz="1800" dirty="0">
                <a:solidFill>
                  <a:schemeClr val="tx1"/>
                </a:solidFill>
                <a:latin typeface="游ゴシック" panose="020B0400000000000000" pitchFamily="50" charset="-128"/>
                <a:ea typeface="游ゴシック" panose="020B0400000000000000" pitchFamily="50" charset="-128"/>
              </a:endParaRPr>
            </a:p>
          </p:txBody>
        </p:sp>
        <p:sp>
          <p:nvSpPr>
            <p:cNvPr id="215" name="矢印: 上下 214">
              <a:extLst>
                <a:ext uri="{FF2B5EF4-FFF2-40B4-BE49-F238E27FC236}">
                  <a16:creationId xmlns:a16="http://schemas.microsoft.com/office/drawing/2014/main" id="{3F47D4F5-29D4-794B-31FC-000740171222}"/>
                </a:ext>
              </a:extLst>
            </p:cNvPr>
            <p:cNvSpPr/>
            <p:nvPr/>
          </p:nvSpPr>
          <p:spPr>
            <a:xfrm rot="19440105">
              <a:off x="7969276" y="1348807"/>
              <a:ext cx="216407" cy="3620386"/>
            </a:xfrm>
            <a:prstGeom prst="up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游ゴシック" panose="020B0400000000000000" pitchFamily="50" charset="-128"/>
                <a:ea typeface="游ゴシック" panose="020B0400000000000000" pitchFamily="50" charset="-128"/>
              </a:endParaRPr>
            </a:p>
          </p:txBody>
        </p:sp>
        <p:sp>
          <p:nvSpPr>
            <p:cNvPr id="216" name="矢印: 上下 215">
              <a:extLst>
                <a:ext uri="{FF2B5EF4-FFF2-40B4-BE49-F238E27FC236}">
                  <a16:creationId xmlns:a16="http://schemas.microsoft.com/office/drawing/2014/main" id="{F6FD3194-FB7E-E65C-EBE4-FFEE5B94EE94}"/>
                </a:ext>
              </a:extLst>
            </p:cNvPr>
            <p:cNvSpPr/>
            <p:nvPr/>
          </p:nvSpPr>
          <p:spPr>
            <a:xfrm rot="16200000">
              <a:off x="5764399" y="3743059"/>
              <a:ext cx="216407" cy="3620386"/>
            </a:xfrm>
            <a:prstGeom prst="up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游ゴシック" panose="020B0400000000000000" pitchFamily="50" charset="-128"/>
                <a:ea typeface="游ゴシック" panose="020B0400000000000000" pitchFamily="50" charset="-128"/>
              </a:endParaRPr>
            </a:p>
          </p:txBody>
        </p:sp>
        <p:sp>
          <p:nvSpPr>
            <p:cNvPr id="217" name="矢印: 上下 216">
              <a:extLst>
                <a:ext uri="{FF2B5EF4-FFF2-40B4-BE49-F238E27FC236}">
                  <a16:creationId xmlns:a16="http://schemas.microsoft.com/office/drawing/2014/main" id="{1F0F43C7-8FE8-EF15-A64C-89DEFAC5E721}"/>
                </a:ext>
              </a:extLst>
            </p:cNvPr>
            <p:cNvSpPr/>
            <p:nvPr/>
          </p:nvSpPr>
          <p:spPr>
            <a:xfrm rot="2159895" flipH="1">
              <a:off x="3724006" y="1348807"/>
              <a:ext cx="216407" cy="3620386"/>
            </a:xfrm>
            <a:prstGeom prst="upDownArrow">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游ゴシック" panose="020B0400000000000000" pitchFamily="50" charset="-128"/>
                <a:ea typeface="游ゴシック" panose="020B0400000000000000" pitchFamily="50" charset="-128"/>
              </a:endParaRPr>
            </a:p>
          </p:txBody>
        </p:sp>
        <p:cxnSp>
          <p:nvCxnSpPr>
            <p:cNvPr id="219" name="直線矢印コネクタ 218">
              <a:extLst>
                <a:ext uri="{FF2B5EF4-FFF2-40B4-BE49-F238E27FC236}">
                  <a16:creationId xmlns:a16="http://schemas.microsoft.com/office/drawing/2014/main" id="{115EADAF-480A-340B-03DF-EB3016A1191F}"/>
                </a:ext>
              </a:extLst>
            </p:cNvPr>
            <p:cNvCxnSpPr/>
            <p:nvPr/>
          </p:nvCxnSpPr>
          <p:spPr>
            <a:xfrm flipH="1">
              <a:off x="3388113" y="3928730"/>
              <a:ext cx="1350744" cy="94063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20" name="直線矢印コネクタ 219">
              <a:extLst>
                <a:ext uri="{FF2B5EF4-FFF2-40B4-BE49-F238E27FC236}">
                  <a16:creationId xmlns:a16="http://schemas.microsoft.com/office/drawing/2014/main" id="{3A538161-D6DC-7B60-57F3-17194FD57206}"/>
                </a:ext>
              </a:extLst>
            </p:cNvPr>
            <p:cNvCxnSpPr>
              <a:cxnSpLocks/>
            </p:cNvCxnSpPr>
            <p:nvPr/>
          </p:nvCxnSpPr>
          <p:spPr>
            <a:xfrm flipH="1" flipV="1">
              <a:off x="6615992" y="3928731"/>
              <a:ext cx="1319087" cy="972137"/>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21" name="直線矢印コネクタ 220">
              <a:extLst>
                <a:ext uri="{FF2B5EF4-FFF2-40B4-BE49-F238E27FC236}">
                  <a16:creationId xmlns:a16="http://schemas.microsoft.com/office/drawing/2014/main" id="{0CE94649-0F46-A3AA-327E-5EFC769686E8}"/>
                </a:ext>
              </a:extLst>
            </p:cNvPr>
            <p:cNvCxnSpPr>
              <a:cxnSpLocks/>
              <a:stCxn id="183" idx="0"/>
              <a:endCxn id="186" idx="2"/>
            </p:cNvCxnSpPr>
            <p:nvPr/>
          </p:nvCxnSpPr>
          <p:spPr>
            <a:xfrm flipV="1">
              <a:off x="5719522" y="1517217"/>
              <a:ext cx="0" cy="1371783"/>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222" name="テキスト ボックス 221">
              <a:extLst>
                <a:ext uri="{FF2B5EF4-FFF2-40B4-BE49-F238E27FC236}">
                  <a16:creationId xmlns:a16="http://schemas.microsoft.com/office/drawing/2014/main" id="{01CDD4AD-D8E3-4D00-A3CC-3CD6569B6D2E}"/>
                </a:ext>
              </a:extLst>
            </p:cNvPr>
            <p:cNvSpPr txBox="1"/>
            <p:nvPr/>
          </p:nvSpPr>
          <p:spPr>
            <a:xfrm>
              <a:off x="6028280" y="4058110"/>
              <a:ext cx="2947513" cy="852086"/>
            </a:xfrm>
            <a:prstGeom prst="rect">
              <a:avLst/>
            </a:prstGeom>
            <a:noFill/>
          </p:spPr>
          <p:txBody>
            <a:bodyPr wrap="none" rtlCol="0">
              <a:spAutoFit/>
            </a:bodyPr>
            <a:lstStyle/>
            <a:p>
              <a:r>
                <a:rPr lang="en-US" altLang="ja-JP" sz="1800" dirty="0" err="1">
                  <a:latin typeface="游ゴシック" panose="020B0400000000000000" pitchFamily="50" charset="-128"/>
                  <a:ea typeface="游ゴシック" panose="020B0400000000000000" pitchFamily="50" charset="-128"/>
                </a:rPr>
                <a:t>Pollatos</a:t>
              </a:r>
              <a:r>
                <a:rPr lang="en-US" altLang="ja-JP" sz="1800" dirty="0">
                  <a:latin typeface="游ゴシック" panose="020B0400000000000000" pitchFamily="50" charset="-128"/>
                  <a:ea typeface="游ゴシック" panose="020B0400000000000000" pitchFamily="50" charset="-128"/>
                </a:rPr>
                <a:t> et al. (2007)</a:t>
              </a:r>
            </a:p>
            <a:p>
              <a:r>
                <a:rPr lang="en-US" altLang="ja-JP" sz="1800" dirty="0">
                  <a:latin typeface="游ゴシック" panose="020B0400000000000000" pitchFamily="50" charset="-128"/>
                  <a:ea typeface="游ゴシック" panose="020B0400000000000000" pitchFamily="50" charset="-128"/>
                </a:rPr>
                <a:t>Herbert et al. (2010)</a:t>
              </a:r>
              <a:endParaRPr kumimoji="1" lang="ja-JP" altLang="en-US" sz="1800" dirty="0">
                <a:latin typeface="游ゴシック" panose="020B0400000000000000" pitchFamily="50" charset="-128"/>
                <a:ea typeface="游ゴシック" panose="020B0400000000000000" pitchFamily="50" charset="-128"/>
              </a:endParaRPr>
            </a:p>
          </p:txBody>
        </p:sp>
        <p:sp>
          <p:nvSpPr>
            <p:cNvPr id="223" name="テキスト ボックス 222">
              <a:extLst>
                <a:ext uri="{FF2B5EF4-FFF2-40B4-BE49-F238E27FC236}">
                  <a16:creationId xmlns:a16="http://schemas.microsoft.com/office/drawing/2014/main" id="{FABB4E89-19AA-A87C-E8CE-C5A6783BBBD0}"/>
                </a:ext>
              </a:extLst>
            </p:cNvPr>
            <p:cNvSpPr txBox="1"/>
            <p:nvPr/>
          </p:nvSpPr>
          <p:spPr>
            <a:xfrm>
              <a:off x="4577050" y="1882826"/>
              <a:ext cx="2785649" cy="852086"/>
            </a:xfrm>
            <a:prstGeom prst="rect">
              <a:avLst/>
            </a:prstGeom>
            <a:noFill/>
          </p:spPr>
          <p:txBody>
            <a:bodyPr wrap="none" rtlCol="0">
              <a:spAutoFit/>
            </a:bodyPr>
            <a:lstStyle/>
            <a:p>
              <a:r>
                <a:rPr lang="en-US" altLang="ja-JP" sz="1800" dirty="0">
                  <a:latin typeface="游ゴシック" panose="020B0400000000000000" pitchFamily="50" charset="-128"/>
                  <a:ea typeface="游ゴシック" panose="020B0400000000000000" pitchFamily="50" charset="-128"/>
                </a:rPr>
                <a:t>Khalsa et al. (2018)</a:t>
              </a:r>
            </a:p>
            <a:p>
              <a:r>
                <a:rPr lang="en-US" altLang="ja-JP" sz="1800" dirty="0" err="1">
                  <a:latin typeface="游ゴシック" panose="020B0400000000000000" pitchFamily="50" charset="-128"/>
                  <a:ea typeface="游ゴシック" panose="020B0400000000000000" pitchFamily="50" charset="-128"/>
                </a:rPr>
                <a:t>Bonaz</a:t>
              </a:r>
              <a:r>
                <a:rPr lang="en-US" altLang="ja-JP" sz="1800" dirty="0">
                  <a:latin typeface="游ゴシック" panose="020B0400000000000000" pitchFamily="50" charset="-128"/>
                  <a:ea typeface="游ゴシック" panose="020B0400000000000000" pitchFamily="50" charset="-128"/>
                </a:rPr>
                <a:t> et al. (2021)</a:t>
              </a:r>
              <a:endParaRPr kumimoji="1" lang="ja-JP" altLang="en-US" sz="1800" dirty="0">
                <a:latin typeface="游ゴシック" panose="020B0400000000000000" pitchFamily="50" charset="-128"/>
                <a:ea typeface="游ゴシック" panose="020B0400000000000000" pitchFamily="50" charset="-128"/>
              </a:endParaRPr>
            </a:p>
          </p:txBody>
        </p:sp>
        <p:sp>
          <p:nvSpPr>
            <p:cNvPr id="224" name="テキスト ボックス 223">
              <a:extLst>
                <a:ext uri="{FF2B5EF4-FFF2-40B4-BE49-F238E27FC236}">
                  <a16:creationId xmlns:a16="http://schemas.microsoft.com/office/drawing/2014/main" id="{A998E9D7-1251-EAF8-B8C0-32FF6F90A592}"/>
                </a:ext>
              </a:extLst>
            </p:cNvPr>
            <p:cNvSpPr txBox="1"/>
            <p:nvPr/>
          </p:nvSpPr>
          <p:spPr>
            <a:xfrm>
              <a:off x="3367005" y="4048781"/>
              <a:ext cx="1925004" cy="852086"/>
            </a:xfrm>
            <a:prstGeom prst="rect">
              <a:avLst/>
            </a:prstGeom>
            <a:noFill/>
          </p:spPr>
          <p:txBody>
            <a:bodyPr wrap="none" rtlCol="0">
              <a:spAutoFit/>
            </a:bodyPr>
            <a:lstStyle/>
            <a:p>
              <a:pPr algn="r"/>
              <a:r>
                <a:rPr lang="en-US" altLang="ja-JP" sz="1800" dirty="0">
                  <a:latin typeface="游ゴシック" panose="020B0400000000000000" pitchFamily="50" charset="-128"/>
                  <a:ea typeface="游ゴシック" panose="020B0400000000000000" pitchFamily="50" charset="-128"/>
                </a:rPr>
                <a:t>Schaan et al.</a:t>
              </a:r>
            </a:p>
            <a:p>
              <a:pPr algn="r"/>
              <a:r>
                <a:rPr lang="en-US" altLang="ja-JP" sz="1800" dirty="0">
                  <a:latin typeface="游ゴシック" panose="020B0400000000000000" pitchFamily="50" charset="-128"/>
                  <a:ea typeface="游ゴシック" panose="020B0400000000000000" pitchFamily="50" charset="-128"/>
                </a:rPr>
                <a:t> (2019)</a:t>
              </a:r>
            </a:p>
          </p:txBody>
        </p:sp>
      </p:grpSp>
      <p:sp>
        <p:nvSpPr>
          <p:cNvPr id="225" name="テキスト ボックス 224">
            <a:extLst>
              <a:ext uri="{FF2B5EF4-FFF2-40B4-BE49-F238E27FC236}">
                <a16:creationId xmlns:a16="http://schemas.microsoft.com/office/drawing/2014/main" id="{29FE97B3-9D8E-9BE8-3E25-62B04593BC22}"/>
              </a:ext>
            </a:extLst>
          </p:cNvPr>
          <p:cNvSpPr txBox="1"/>
          <p:nvPr/>
        </p:nvSpPr>
        <p:spPr>
          <a:xfrm>
            <a:off x="16068144" y="5950285"/>
            <a:ext cx="6531779" cy="4524315"/>
          </a:xfrm>
          <a:prstGeom prst="rect">
            <a:avLst/>
          </a:prstGeom>
          <a:noFill/>
        </p:spPr>
        <p:txBody>
          <a:bodyPr wrap="square" rtlCol="0">
            <a:spAutoFit/>
          </a:bodyPr>
          <a:lstStyle/>
          <a:p>
            <a:pPr algn="l"/>
            <a:r>
              <a:rPr kumimoji="1" lang="ja-JP" altLang="en-US" sz="2400" dirty="0">
                <a:latin typeface="游ゴシック" panose="020B0400000000000000" pitchFamily="50" charset="-128"/>
                <a:ea typeface="游ゴシック" panose="020B0400000000000000" pitchFamily="50" charset="-128"/>
              </a:rPr>
              <a:t>縦断的に内受容感覚の長期的変化の影響を調べた研究は非常に少ない</a:t>
            </a:r>
            <a:endParaRPr kumimoji="1" lang="en-US" altLang="ja-JP" sz="2400" dirty="0">
              <a:latin typeface="游ゴシック" panose="020B0400000000000000" pitchFamily="50" charset="-128"/>
              <a:ea typeface="游ゴシック" panose="020B0400000000000000" pitchFamily="50" charset="-128"/>
            </a:endParaRPr>
          </a:p>
          <a:p>
            <a:pPr algn="l"/>
            <a:endParaRPr lang="en-US" altLang="ja-JP"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r>
              <a:rPr kumimoji="1" lang="en-US" altLang="ja-JP" sz="2400" dirty="0">
                <a:latin typeface="游ゴシック" panose="020B0400000000000000" pitchFamily="50" charset="-128"/>
                <a:ea typeface="游ゴシック" panose="020B0400000000000000" pitchFamily="50" charset="-128"/>
              </a:rPr>
              <a:t>MAIA</a:t>
            </a:r>
            <a:r>
              <a:rPr kumimoji="1" lang="ja-JP" altLang="en-US" sz="2400" dirty="0">
                <a:latin typeface="游ゴシック" panose="020B0400000000000000" pitchFamily="50" charset="-128"/>
                <a:ea typeface="游ゴシック" panose="020B0400000000000000" pitchFamily="50" charset="-128"/>
              </a:rPr>
              <a:t>下位尺度は</a:t>
            </a:r>
            <a:r>
              <a:rPr kumimoji="1" lang="en-US" altLang="ja-JP" sz="2400" dirty="0">
                <a:latin typeface="游ゴシック" panose="020B0400000000000000" pitchFamily="50" charset="-128"/>
                <a:ea typeface="游ゴシック" panose="020B0400000000000000" pitchFamily="50" charset="-128"/>
              </a:rPr>
              <a:t>4</a:t>
            </a:r>
            <a:r>
              <a:rPr kumimoji="1" lang="ja-JP" altLang="en-US" sz="2400" dirty="0">
                <a:latin typeface="游ゴシック" panose="020B0400000000000000" pitchFamily="50" charset="-128"/>
                <a:ea typeface="游ゴシック" panose="020B0400000000000000" pitchFamily="50" charset="-128"/>
              </a:rPr>
              <a:t>週間後の筋異形障害の程度を予測した（</a:t>
            </a:r>
            <a:r>
              <a:rPr kumimoji="1" lang="en-US" altLang="ja-JP" sz="2400" dirty="0">
                <a:latin typeface="游ゴシック" panose="020B0400000000000000" pitchFamily="50" charset="-128"/>
                <a:ea typeface="游ゴシック" panose="020B0400000000000000" pitchFamily="50" charset="-128"/>
              </a:rPr>
              <a:t>Grunewald et al., 2023</a:t>
            </a:r>
            <a:r>
              <a:rPr kumimoji="1" lang="ja-JP" altLang="en-US" sz="2400" dirty="0">
                <a:latin typeface="游ゴシック" panose="020B0400000000000000" pitchFamily="50" charset="-128"/>
                <a:ea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endParaRPr kumimoji="1" lang="ja-JP" altLang="en-US"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r>
              <a:rPr lang="ja-JP" altLang="en-US" sz="2400" dirty="0">
                <a:latin typeface="游ゴシック" panose="020B0400000000000000" pitchFamily="50" charset="-128"/>
                <a:ea typeface="游ゴシック" panose="020B0400000000000000" pitchFamily="50" charset="-128"/>
              </a:rPr>
              <a:t>内受容</a:t>
            </a:r>
            <a:r>
              <a:rPr kumimoji="1" lang="ja-JP" altLang="en-US" sz="2400" dirty="0">
                <a:latin typeface="游ゴシック" panose="020B0400000000000000" pitchFamily="50" charset="-128"/>
                <a:ea typeface="游ゴシック" panose="020B0400000000000000" pitchFamily="50" charset="-128"/>
              </a:rPr>
              <a:t>精度は、</a:t>
            </a:r>
            <a:r>
              <a:rPr kumimoji="1" lang="en-US" altLang="ja-JP" sz="2400" dirty="0">
                <a:latin typeface="游ゴシック" panose="020B0400000000000000" pitchFamily="50" charset="-128"/>
                <a:ea typeface="游ゴシック" panose="020B0400000000000000" pitchFamily="50" charset="-128"/>
              </a:rPr>
              <a:t>8</a:t>
            </a:r>
            <a:r>
              <a:rPr kumimoji="1" lang="ja-JP" altLang="en-US" sz="2400" dirty="0">
                <a:latin typeface="游ゴシック" panose="020B0400000000000000" pitchFamily="50" charset="-128"/>
                <a:ea typeface="游ゴシック" panose="020B0400000000000000" pitchFamily="50" charset="-128"/>
              </a:rPr>
              <a:t>週間後の身体意識を予測しなかった　　　　（</a:t>
            </a:r>
            <a:r>
              <a:rPr kumimoji="1" lang="en-US" altLang="ja-JP" sz="2400" dirty="0" err="1">
                <a:latin typeface="游ゴシック" panose="020B0400000000000000" pitchFamily="50" charset="-128"/>
                <a:ea typeface="游ゴシック" panose="020B0400000000000000" pitchFamily="50" charset="-128"/>
              </a:rPr>
              <a:t>Ferentzi</a:t>
            </a:r>
            <a:r>
              <a:rPr kumimoji="1" lang="en-US" altLang="ja-JP" sz="2400" dirty="0">
                <a:latin typeface="游ゴシック" panose="020B0400000000000000" pitchFamily="50" charset="-128"/>
                <a:ea typeface="游ゴシック" panose="020B0400000000000000" pitchFamily="50" charset="-128"/>
              </a:rPr>
              <a:t> et al., 2018</a:t>
            </a:r>
            <a:r>
              <a:rPr kumimoji="1" lang="ja-JP" altLang="en-US" sz="2400" dirty="0">
                <a:latin typeface="游ゴシック" panose="020B0400000000000000" pitchFamily="50" charset="-128"/>
                <a:ea typeface="游ゴシック" panose="020B0400000000000000" pitchFamily="50" charset="-128"/>
              </a:rPr>
              <a:t>）</a:t>
            </a:r>
            <a:endParaRPr kumimoji="1" lang="en-US" altLang="ja-JP"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endParaRPr kumimoji="1" lang="ja-JP" altLang="en-US" sz="2400" dirty="0">
              <a:latin typeface="游ゴシック" panose="020B0400000000000000" pitchFamily="50" charset="-128"/>
              <a:ea typeface="游ゴシック" panose="020B0400000000000000" pitchFamily="50" charset="-128"/>
            </a:endParaRPr>
          </a:p>
          <a:p>
            <a:pPr marL="342900" indent="-342900" algn="l">
              <a:buFont typeface="Arial" panose="020B0604020202020204" pitchFamily="34" charset="0"/>
              <a:buChar char="•"/>
            </a:pPr>
            <a:r>
              <a:rPr kumimoji="1" lang="en-US" altLang="ja-JP" sz="2400" dirty="0">
                <a:latin typeface="游ゴシック" panose="020B0400000000000000" pitchFamily="50" charset="-128"/>
                <a:ea typeface="游ゴシック" panose="020B0400000000000000" pitchFamily="50" charset="-128"/>
              </a:rPr>
              <a:t>8</a:t>
            </a:r>
            <a:r>
              <a:rPr kumimoji="1" lang="ja-JP" altLang="en-US" sz="2400" dirty="0">
                <a:latin typeface="游ゴシック" panose="020B0400000000000000" pitchFamily="50" charset="-128"/>
                <a:ea typeface="游ゴシック" panose="020B0400000000000000" pitchFamily="50" charset="-128"/>
              </a:rPr>
              <a:t>週間後の身体イメージ不満は内受容の正確さによって予測されなかった</a:t>
            </a:r>
            <a:endParaRPr kumimoji="1" lang="en-US" altLang="ja-JP" sz="2400" dirty="0">
              <a:latin typeface="游ゴシック" panose="020B0400000000000000" pitchFamily="50" charset="-128"/>
              <a:ea typeface="游ゴシック" panose="020B0400000000000000" pitchFamily="50" charset="-128"/>
            </a:endParaRPr>
          </a:p>
          <a:p>
            <a:pPr algn="l"/>
            <a:r>
              <a:rPr lang="ja-JP" altLang="en-US" sz="2400" dirty="0">
                <a:latin typeface="游ゴシック" panose="020B0400000000000000" pitchFamily="50" charset="-128"/>
                <a:ea typeface="游ゴシック" panose="020B0400000000000000" pitchFamily="50" charset="-128"/>
              </a:rPr>
              <a:t>　　　　　　　　　　</a:t>
            </a:r>
            <a:r>
              <a:rPr kumimoji="1" lang="ja-JP" altLang="en-US" sz="2400" dirty="0">
                <a:latin typeface="游ゴシック" panose="020B0400000000000000" pitchFamily="50" charset="-128"/>
                <a:ea typeface="游ゴシック" panose="020B0400000000000000" pitchFamily="50" charset="-128"/>
              </a:rPr>
              <a:t>（</a:t>
            </a:r>
            <a:r>
              <a:rPr kumimoji="1" lang="en-US" altLang="ja-JP" sz="2400" dirty="0">
                <a:latin typeface="游ゴシック" panose="020B0400000000000000" pitchFamily="50" charset="-128"/>
                <a:ea typeface="游ゴシック" panose="020B0400000000000000" pitchFamily="50" charset="-128"/>
              </a:rPr>
              <a:t>Drew et al., 2020</a:t>
            </a:r>
            <a:r>
              <a:rPr kumimoji="1" lang="ja-JP" altLang="en-US" sz="2400" dirty="0">
                <a:latin typeface="游ゴシック" panose="020B0400000000000000" pitchFamily="50" charset="-128"/>
                <a:ea typeface="游ゴシック" panose="020B0400000000000000" pitchFamily="50" charset="-128"/>
              </a:rPr>
              <a:t>）</a:t>
            </a:r>
          </a:p>
        </p:txBody>
      </p:sp>
      <p:sp>
        <p:nvSpPr>
          <p:cNvPr id="228" name="テキスト ボックス 227">
            <a:extLst>
              <a:ext uri="{FF2B5EF4-FFF2-40B4-BE49-F238E27FC236}">
                <a16:creationId xmlns:a16="http://schemas.microsoft.com/office/drawing/2014/main" id="{C5CD8D7E-0E55-C1B3-1538-9E52B1D04BC2}"/>
              </a:ext>
            </a:extLst>
          </p:cNvPr>
          <p:cNvSpPr txBox="1"/>
          <p:nvPr/>
        </p:nvSpPr>
        <p:spPr>
          <a:xfrm>
            <a:off x="14671418" y="12947447"/>
            <a:ext cx="2339102" cy="523220"/>
          </a:xfrm>
          <a:prstGeom prst="rect">
            <a:avLst/>
          </a:prstGeom>
          <a:noFill/>
        </p:spPr>
        <p:txBody>
          <a:bodyPr wrap="none" rtlCol="0">
            <a:spAutoFit/>
          </a:bodyPr>
          <a:lstStyle/>
          <a:p>
            <a:pPr algn="l"/>
            <a:r>
              <a:rPr lang="ja-JP" altLang="en-US" sz="2800" b="1" dirty="0">
                <a:latin typeface="游ゴシック" panose="020B0400000000000000" pitchFamily="50" charset="-128"/>
                <a:ea typeface="游ゴシック" panose="020B0400000000000000" pitchFamily="50" charset="-128"/>
              </a:rPr>
              <a:t>心拍弁別課題</a:t>
            </a:r>
            <a:endParaRPr kumimoji="1" lang="ja-JP" altLang="en-US" sz="2800" b="1" dirty="0">
              <a:latin typeface="游ゴシック" panose="020B0400000000000000" pitchFamily="50" charset="-128"/>
              <a:ea typeface="游ゴシック" panose="020B0400000000000000" pitchFamily="50" charset="-128"/>
            </a:endParaRPr>
          </a:p>
        </p:txBody>
      </p:sp>
      <p:sp>
        <p:nvSpPr>
          <p:cNvPr id="229" name="テキスト ボックス 228">
            <a:extLst>
              <a:ext uri="{FF2B5EF4-FFF2-40B4-BE49-F238E27FC236}">
                <a16:creationId xmlns:a16="http://schemas.microsoft.com/office/drawing/2014/main" id="{5689A0A5-30D3-5081-B117-359E6E1819A6}"/>
              </a:ext>
            </a:extLst>
          </p:cNvPr>
          <p:cNvSpPr txBox="1"/>
          <p:nvPr/>
        </p:nvSpPr>
        <p:spPr>
          <a:xfrm>
            <a:off x="14667155" y="17875760"/>
            <a:ext cx="1261884" cy="523220"/>
          </a:xfrm>
          <a:prstGeom prst="rect">
            <a:avLst/>
          </a:prstGeom>
          <a:noFill/>
        </p:spPr>
        <p:txBody>
          <a:bodyPr wrap="none" rtlCol="0">
            <a:spAutoFit/>
          </a:bodyPr>
          <a:lstStyle/>
          <a:p>
            <a:pPr algn="l"/>
            <a:r>
              <a:rPr lang="ja-JP" altLang="en-US" sz="2800" b="1" dirty="0">
                <a:latin typeface="游ゴシック" panose="020B0400000000000000" pitchFamily="50" charset="-128"/>
                <a:ea typeface="游ゴシック" panose="020B0400000000000000" pitchFamily="50" charset="-128"/>
              </a:rPr>
              <a:t>質問紙</a:t>
            </a:r>
            <a:endParaRPr kumimoji="1" lang="ja-JP" altLang="en-US" sz="2800" b="1" dirty="0">
              <a:latin typeface="游ゴシック" panose="020B0400000000000000" pitchFamily="50" charset="-128"/>
              <a:ea typeface="游ゴシック" panose="020B0400000000000000" pitchFamily="50" charset="-128"/>
            </a:endParaRPr>
          </a:p>
        </p:txBody>
      </p:sp>
      <p:sp>
        <p:nvSpPr>
          <p:cNvPr id="231" name="テキスト ボックス 230">
            <a:extLst>
              <a:ext uri="{FF2B5EF4-FFF2-40B4-BE49-F238E27FC236}">
                <a16:creationId xmlns:a16="http://schemas.microsoft.com/office/drawing/2014/main" id="{20F56343-55B3-8F77-A54E-64F67C07ACFA}"/>
              </a:ext>
            </a:extLst>
          </p:cNvPr>
          <p:cNvSpPr txBox="1"/>
          <p:nvPr/>
        </p:nvSpPr>
        <p:spPr>
          <a:xfrm>
            <a:off x="6768602" y="41988804"/>
            <a:ext cx="9003079" cy="461665"/>
          </a:xfrm>
          <a:prstGeom prst="rect">
            <a:avLst/>
          </a:prstGeom>
          <a:noFill/>
        </p:spPr>
        <p:txBody>
          <a:bodyPr wrap="square" rtlCol="0">
            <a:spAutoFit/>
          </a:bodyPr>
          <a:lstStyle/>
          <a:p>
            <a:r>
              <a:rPr kumimoji="1" lang="en-US" altLang="ja-JP" sz="2400" b="1" dirty="0">
                <a:solidFill>
                  <a:schemeClr val="accent2"/>
                </a:solidFill>
                <a:latin typeface="游ゴシック" panose="020B0400000000000000" pitchFamily="50" charset="-128"/>
                <a:ea typeface="游ゴシック" panose="020B0400000000000000" pitchFamily="50" charset="-128"/>
              </a:rPr>
              <a:t>T1</a:t>
            </a:r>
            <a:r>
              <a:rPr kumimoji="1" lang="ja-JP" altLang="en-US" sz="2400" b="1" dirty="0">
                <a:solidFill>
                  <a:schemeClr val="accent2"/>
                </a:solidFill>
                <a:latin typeface="游ゴシック" panose="020B0400000000000000" pitchFamily="50" charset="-128"/>
                <a:ea typeface="游ゴシック" panose="020B0400000000000000" pitchFamily="50" charset="-128"/>
              </a:rPr>
              <a:t>から</a:t>
            </a:r>
            <a:r>
              <a:rPr kumimoji="1" lang="en-US" altLang="ja-JP" sz="2400" b="1" dirty="0">
                <a:solidFill>
                  <a:schemeClr val="accent2"/>
                </a:solidFill>
                <a:latin typeface="游ゴシック" panose="020B0400000000000000" pitchFamily="50" charset="-128"/>
                <a:ea typeface="游ゴシック" panose="020B0400000000000000" pitchFamily="50" charset="-128"/>
              </a:rPr>
              <a:t>T2</a:t>
            </a:r>
            <a:r>
              <a:rPr kumimoji="1" lang="ja-JP" altLang="en-US" sz="2400" b="1" dirty="0">
                <a:solidFill>
                  <a:schemeClr val="accent2"/>
                </a:solidFill>
                <a:latin typeface="游ゴシック" panose="020B0400000000000000" pitchFamily="50" charset="-128"/>
                <a:ea typeface="游ゴシック" panose="020B0400000000000000" pitchFamily="50" charset="-128"/>
              </a:rPr>
              <a:t>にかけて心拍弁別感度が向上した人は回復効果も上昇</a:t>
            </a:r>
          </a:p>
        </p:txBody>
      </p:sp>
      <p:pic>
        <p:nvPicPr>
          <p:cNvPr id="45" name="図 44" descr="グラフ, 折れ線グラフ&#10;&#10;自動的に生成された説明">
            <a:extLst>
              <a:ext uri="{FF2B5EF4-FFF2-40B4-BE49-F238E27FC236}">
                <a16:creationId xmlns:a16="http://schemas.microsoft.com/office/drawing/2014/main" id="{F33B0C06-F0DF-6AAA-8005-85B99056CC4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538291" y="15058549"/>
            <a:ext cx="3427972" cy="3116337"/>
          </a:xfrm>
          <a:prstGeom prst="rect">
            <a:avLst/>
          </a:prstGeom>
        </p:spPr>
      </p:pic>
      <p:sp>
        <p:nvSpPr>
          <p:cNvPr id="46" name="テキスト ボックス 45">
            <a:extLst>
              <a:ext uri="{FF2B5EF4-FFF2-40B4-BE49-F238E27FC236}">
                <a16:creationId xmlns:a16="http://schemas.microsoft.com/office/drawing/2014/main" id="{23A039CF-7BB7-2417-7249-48202940A150}"/>
              </a:ext>
            </a:extLst>
          </p:cNvPr>
          <p:cNvSpPr txBox="1"/>
          <p:nvPr/>
        </p:nvSpPr>
        <p:spPr>
          <a:xfrm>
            <a:off x="27840972" y="17705944"/>
            <a:ext cx="1749197" cy="461665"/>
          </a:xfrm>
          <a:prstGeom prst="rect">
            <a:avLst/>
          </a:prstGeom>
          <a:noFill/>
        </p:spPr>
        <p:txBody>
          <a:bodyPr wrap="none" rtlCol="0">
            <a:spAutoFit/>
          </a:bodyPr>
          <a:lstStyle/>
          <a:p>
            <a:pPr algn="l"/>
            <a:r>
              <a:rPr kumimoji="1" lang="en-US" altLang="ja-JP" sz="2400" dirty="0">
                <a:latin typeface="游ゴシック" panose="020B0400000000000000" pitchFamily="50" charset="-128"/>
                <a:ea typeface="游ゴシック" panose="020B0400000000000000" pitchFamily="50" charset="-128"/>
              </a:rPr>
              <a:t>ROC</a:t>
            </a:r>
            <a:r>
              <a:rPr kumimoji="1" lang="ja-JP" altLang="en-US" sz="2400" dirty="0">
                <a:latin typeface="游ゴシック" panose="020B0400000000000000" pitchFamily="50" charset="-128"/>
                <a:ea typeface="游ゴシック" panose="020B0400000000000000" pitchFamily="50" charset="-128"/>
              </a:rPr>
              <a:t>解析例</a:t>
            </a:r>
          </a:p>
        </p:txBody>
      </p:sp>
      <p:pic>
        <p:nvPicPr>
          <p:cNvPr id="54" name="図 53" descr="ダイアグラム, 概略図&#10;&#10;自動的に生成された説明">
            <a:extLst>
              <a:ext uri="{FF2B5EF4-FFF2-40B4-BE49-F238E27FC236}">
                <a16:creationId xmlns:a16="http://schemas.microsoft.com/office/drawing/2014/main" id="{54301CD8-8435-065F-E953-7ACA331428DE}"/>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8052" y="22774934"/>
            <a:ext cx="7277769" cy="4093745"/>
          </a:xfrm>
          <a:prstGeom prst="rect">
            <a:avLst/>
          </a:prstGeom>
        </p:spPr>
      </p:pic>
      <p:sp>
        <p:nvSpPr>
          <p:cNvPr id="226" name="テキスト ボックス 225">
            <a:extLst>
              <a:ext uri="{FF2B5EF4-FFF2-40B4-BE49-F238E27FC236}">
                <a16:creationId xmlns:a16="http://schemas.microsoft.com/office/drawing/2014/main" id="{E1C3DA4D-698B-42A8-86BC-910C63B69E8E}"/>
              </a:ext>
            </a:extLst>
          </p:cNvPr>
          <p:cNvSpPr txBox="1"/>
          <p:nvPr/>
        </p:nvSpPr>
        <p:spPr>
          <a:xfrm>
            <a:off x="1136713" y="18377372"/>
            <a:ext cx="2029524" cy="1200329"/>
          </a:xfrm>
          <a:prstGeom prst="rect">
            <a:avLst/>
          </a:prstGeom>
          <a:noFill/>
        </p:spPr>
        <p:txBody>
          <a:bodyPr wrap="square" rtlCol="0">
            <a:spAutoFit/>
          </a:bodyPr>
          <a:lstStyle/>
          <a:p>
            <a:pPr algn="l"/>
            <a:r>
              <a:rPr lang="ja-JP" altLang="en-US" sz="2400" u="sng">
                <a:latin typeface="游ゴシック" panose="020B0400000000000000" pitchFamily="50" charset="-128"/>
                <a:ea typeface="游ゴシック" panose="020B0400000000000000" pitchFamily="50" charset="-128"/>
              </a:rPr>
              <a:t>暗算課題</a:t>
            </a:r>
            <a:endParaRPr lang="en-US" altLang="ja-JP" sz="2400" u="sng" dirty="0">
              <a:latin typeface="游ゴシック" panose="020B0400000000000000" pitchFamily="50" charset="-128"/>
              <a:ea typeface="游ゴシック" panose="020B0400000000000000" pitchFamily="50" charset="-128"/>
            </a:endParaRPr>
          </a:p>
          <a:p>
            <a:pPr algn="l"/>
            <a:r>
              <a:rPr kumimoji="1" lang="en-US" altLang="ja-JP" sz="2400" dirty="0">
                <a:latin typeface="游ゴシック" panose="020B0400000000000000" pitchFamily="50" charset="-128"/>
                <a:ea typeface="游ゴシック" panose="020B0400000000000000" pitchFamily="50" charset="-128"/>
              </a:rPr>
              <a:t>1000</a:t>
            </a:r>
            <a:r>
              <a:rPr kumimoji="1" lang="ja-JP" altLang="en-US" sz="2400" dirty="0">
                <a:latin typeface="游ゴシック" panose="020B0400000000000000" pitchFamily="50" charset="-128"/>
                <a:ea typeface="游ゴシック" panose="020B0400000000000000" pitchFamily="50" charset="-128"/>
              </a:rPr>
              <a:t>から</a:t>
            </a:r>
            <a:r>
              <a:rPr kumimoji="1" lang="en-US" altLang="ja-JP" sz="2400" dirty="0">
                <a:latin typeface="游ゴシック" panose="020B0400000000000000" pitchFamily="50" charset="-128"/>
                <a:ea typeface="游ゴシック" panose="020B0400000000000000" pitchFamily="50" charset="-128"/>
              </a:rPr>
              <a:t>7</a:t>
            </a:r>
            <a:r>
              <a:rPr kumimoji="1" lang="ja-JP" altLang="en-US" sz="2400" dirty="0">
                <a:latin typeface="游ゴシック" panose="020B0400000000000000" pitchFamily="50" charset="-128"/>
                <a:ea typeface="游ゴシック" panose="020B0400000000000000" pitchFamily="50" charset="-128"/>
              </a:rPr>
              <a:t>を引き続ける</a:t>
            </a:r>
            <a:endParaRPr kumimoji="1" lang="en-US" altLang="ja-JP" sz="2400" dirty="0">
              <a:latin typeface="游ゴシック" panose="020B0400000000000000" pitchFamily="50" charset="-128"/>
              <a:ea typeface="游ゴシック" panose="020B0400000000000000" pitchFamily="50" charset="-128"/>
            </a:endParaRPr>
          </a:p>
        </p:txBody>
      </p:sp>
      <p:grpSp>
        <p:nvGrpSpPr>
          <p:cNvPr id="227" name="グループ化 226">
            <a:extLst>
              <a:ext uri="{FF2B5EF4-FFF2-40B4-BE49-F238E27FC236}">
                <a16:creationId xmlns:a16="http://schemas.microsoft.com/office/drawing/2014/main" id="{8A71510F-3B15-46DB-B0D0-14E44DFCAA15}"/>
              </a:ext>
            </a:extLst>
          </p:cNvPr>
          <p:cNvGrpSpPr/>
          <p:nvPr/>
        </p:nvGrpSpPr>
        <p:grpSpPr>
          <a:xfrm>
            <a:off x="18159168" y="31011164"/>
            <a:ext cx="10160937" cy="2155588"/>
            <a:chOff x="1324583" y="2205381"/>
            <a:chExt cx="9691248" cy="2155588"/>
          </a:xfrm>
        </p:grpSpPr>
        <p:sp>
          <p:nvSpPr>
            <p:cNvPr id="230" name="正方形/長方形 229">
              <a:extLst>
                <a:ext uri="{FF2B5EF4-FFF2-40B4-BE49-F238E27FC236}">
                  <a16:creationId xmlns:a16="http://schemas.microsoft.com/office/drawing/2014/main" id="{00E93CCB-C65F-4D3A-88C4-37B3BAF4A76A}"/>
                </a:ext>
              </a:extLst>
            </p:cNvPr>
            <p:cNvSpPr/>
            <p:nvPr/>
          </p:nvSpPr>
          <p:spPr>
            <a:xfrm>
              <a:off x="1324583" y="2834378"/>
              <a:ext cx="2499433" cy="8427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游ゴシック" panose="020B0400000000000000" pitchFamily="50" charset="-128"/>
                  <a:ea typeface="游ゴシック" panose="020B0400000000000000" pitchFamily="50" charset="-128"/>
                </a:rPr>
                <a:t>心拍弁別</a:t>
              </a:r>
              <a:r>
                <a:rPr lang="en-US" altLang="ja-JP" sz="2400" dirty="0">
                  <a:solidFill>
                    <a:schemeClr val="tx1"/>
                  </a:solidFill>
                  <a:latin typeface="游ゴシック" panose="020B0400000000000000" pitchFamily="50" charset="-128"/>
                  <a:ea typeface="游ゴシック" panose="020B0400000000000000" pitchFamily="50" charset="-128"/>
                </a:rPr>
                <a:t>:</a:t>
              </a:r>
              <a:r>
                <a:rPr lang="ja-JP" altLang="en-US" sz="2400" dirty="0">
                  <a:solidFill>
                    <a:schemeClr val="tx1"/>
                  </a:solidFill>
                  <a:latin typeface="游ゴシック" panose="020B0400000000000000" pitchFamily="50" charset="-128"/>
                  <a:ea typeface="游ゴシック" panose="020B0400000000000000" pitchFamily="50" charset="-128"/>
                </a:rPr>
                <a:t> </a:t>
              </a:r>
              <a:r>
                <a:rPr lang="en-US" altLang="ja-JP" sz="2400" dirty="0">
                  <a:solidFill>
                    <a:schemeClr val="tx1"/>
                  </a:solidFill>
                  <a:latin typeface="游ゴシック" panose="020B0400000000000000" pitchFamily="50" charset="-128"/>
                  <a:ea typeface="游ゴシック" panose="020B0400000000000000" pitchFamily="50" charset="-128"/>
                </a:rPr>
                <a:t>AUC</a:t>
              </a:r>
            </a:p>
          </p:txBody>
        </p:sp>
        <p:sp>
          <p:nvSpPr>
            <p:cNvPr id="232" name="正方形/長方形 231">
              <a:extLst>
                <a:ext uri="{FF2B5EF4-FFF2-40B4-BE49-F238E27FC236}">
                  <a16:creationId xmlns:a16="http://schemas.microsoft.com/office/drawing/2014/main" id="{72388351-34C5-4583-8BCB-319F89A61AFF}"/>
                </a:ext>
              </a:extLst>
            </p:cNvPr>
            <p:cNvSpPr/>
            <p:nvPr/>
          </p:nvSpPr>
          <p:spPr>
            <a:xfrm>
              <a:off x="4920491" y="2220279"/>
              <a:ext cx="2499433" cy="8427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游ゴシック" panose="020B0400000000000000" pitchFamily="50" charset="-128"/>
                  <a:ea typeface="游ゴシック" panose="020B0400000000000000" pitchFamily="50" charset="-128"/>
                </a:rPr>
                <a:t>末梢血管剛性</a:t>
              </a:r>
              <a:r>
                <a:rPr kumimoji="1" lang="en-US" altLang="ja-JP" sz="2400" dirty="0">
                  <a:solidFill>
                    <a:schemeClr val="tx1"/>
                  </a:solidFill>
                  <a:latin typeface="游ゴシック" panose="020B0400000000000000" pitchFamily="50" charset="-128"/>
                  <a:ea typeface="游ゴシック" panose="020B0400000000000000" pitchFamily="50" charset="-128"/>
                </a:rPr>
                <a:t>: CV</a:t>
              </a:r>
            </a:p>
          </p:txBody>
        </p:sp>
        <p:sp>
          <p:nvSpPr>
            <p:cNvPr id="233" name="正方形/長方形 232">
              <a:extLst>
                <a:ext uri="{FF2B5EF4-FFF2-40B4-BE49-F238E27FC236}">
                  <a16:creationId xmlns:a16="http://schemas.microsoft.com/office/drawing/2014/main" id="{52CD373D-EEDA-4600-A210-30F56FB63839}"/>
                </a:ext>
              </a:extLst>
            </p:cNvPr>
            <p:cNvSpPr/>
            <p:nvPr/>
          </p:nvSpPr>
          <p:spPr>
            <a:xfrm>
              <a:off x="4920491" y="3448477"/>
              <a:ext cx="2499433" cy="8427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latin typeface="游ゴシック" panose="020B0400000000000000" pitchFamily="50" charset="-128"/>
                  <a:ea typeface="游ゴシック" panose="020B0400000000000000" pitchFamily="50" charset="-128"/>
                </a:rPr>
                <a:t>脳波</a:t>
              </a:r>
              <a:r>
                <a:rPr kumimoji="1" lang="en-US" altLang="ja-JP" sz="2400" dirty="0">
                  <a:solidFill>
                    <a:schemeClr val="tx1"/>
                  </a:solidFill>
                  <a:latin typeface="游ゴシック" panose="020B0400000000000000" pitchFamily="50" charset="-128"/>
                  <a:ea typeface="游ゴシック" panose="020B0400000000000000" pitchFamily="50" charset="-128"/>
                </a:rPr>
                <a:t>: alpha</a:t>
              </a:r>
            </a:p>
          </p:txBody>
        </p:sp>
        <p:sp>
          <p:nvSpPr>
            <p:cNvPr id="234" name="正方形/長方形 233">
              <a:extLst>
                <a:ext uri="{FF2B5EF4-FFF2-40B4-BE49-F238E27FC236}">
                  <a16:creationId xmlns:a16="http://schemas.microsoft.com/office/drawing/2014/main" id="{84DF439D-0E99-4C9E-9C08-A73EEA43501A}"/>
                </a:ext>
              </a:extLst>
            </p:cNvPr>
            <p:cNvSpPr/>
            <p:nvPr/>
          </p:nvSpPr>
          <p:spPr>
            <a:xfrm>
              <a:off x="8516398" y="2220279"/>
              <a:ext cx="2499433" cy="8427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latin typeface="游ゴシック" panose="020B0400000000000000" pitchFamily="50" charset="-128"/>
                  <a:ea typeface="游ゴシック" panose="020B0400000000000000" pitchFamily="50" charset="-128"/>
                </a:rPr>
                <a:t>TIPI: </a:t>
              </a:r>
              <a:r>
                <a:rPr kumimoji="1" lang="ja-JP" altLang="en-US" sz="2400" dirty="0">
                  <a:solidFill>
                    <a:schemeClr val="tx1"/>
                  </a:solidFill>
                  <a:latin typeface="游ゴシック" panose="020B0400000000000000" pitchFamily="50" charset="-128"/>
                  <a:ea typeface="游ゴシック" panose="020B0400000000000000" pitchFamily="50" charset="-128"/>
                </a:rPr>
                <a:t>開放性</a:t>
              </a:r>
            </a:p>
          </p:txBody>
        </p:sp>
        <p:sp>
          <p:nvSpPr>
            <p:cNvPr id="235" name="正方形/長方形 234">
              <a:extLst>
                <a:ext uri="{FF2B5EF4-FFF2-40B4-BE49-F238E27FC236}">
                  <a16:creationId xmlns:a16="http://schemas.microsoft.com/office/drawing/2014/main" id="{11F78D51-C877-4361-8B2A-DF627123EE8C}"/>
                </a:ext>
              </a:extLst>
            </p:cNvPr>
            <p:cNvSpPr/>
            <p:nvPr/>
          </p:nvSpPr>
          <p:spPr>
            <a:xfrm>
              <a:off x="8516398" y="3444514"/>
              <a:ext cx="2499433" cy="8427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latin typeface="游ゴシック" panose="020B0400000000000000" pitchFamily="50" charset="-128"/>
                  <a:ea typeface="游ゴシック" panose="020B0400000000000000" pitchFamily="50" charset="-128"/>
                </a:rPr>
                <a:t>MAIA: </a:t>
              </a:r>
              <a:r>
                <a:rPr lang="ja-JP" altLang="en-US" sz="2400" dirty="0">
                  <a:solidFill>
                    <a:schemeClr val="tx1"/>
                  </a:solidFill>
                  <a:latin typeface="游ゴシック" panose="020B0400000000000000" pitchFamily="50" charset="-128"/>
                  <a:ea typeface="游ゴシック" panose="020B0400000000000000" pitchFamily="50" charset="-128"/>
                </a:rPr>
                <a:t>注意制御</a:t>
              </a:r>
              <a:endParaRPr kumimoji="1" lang="ja-JP" altLang="en-US" sz="2400" dirty="0">
                <a:solidFill>
                  <a:schemeClr val="tx1"/>
                </a:solidFill>
                <a:latin typeface="游ゴシック" panose="020B0400000000000000" pitchFamily="50" charset="-128"/>
                <a:ea typeface="游ゴシック" panose="020B0400000000000000" pitchFamily="50" charset="-128"/>
              </a:endParaRPr>
            </a:p>
          </p:txBody>
        </p:sp>
        <p:cxnSp>
          <p:nvCxnSpPr>
            <p:cNvPr id="236" name="直線矢印コネクタ 235">
              <a:extLst>
                <a:ext uri="{FF2B5EF4-FFF2-40B4-BE49-F238E27FC236}">
                  <a16:creationId xmlns:a16="http://schemas.microsoft.com/office/drawing/2014/main" id="{5A0CDD72-BF50-44C4-BD51-34D3EDC8F71B}"/>
                </a:ext>
              </a:extLst>
            </p:cNvPr>
            <p:cNvCxnSpPr>
              <a:stCxn id="230" idx="3"/>
              <a:endCxn id="232" idx="1"/>
            </p:cNvCxnSpPr>
            <p:nvPr/>
          </p:nvCxnSpPr>
          <p:spPr>
            <a:xfrm flipV="1">
              <a:off x="3824016" y="2641649"/>
              <a:ext cx="1096475" cy="61409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7" name="直線矢印コネクタ 236">
              <a:extLst>
                <a:ext uri="{FF2B5EF4-FFF2-40B4-BE49-F238E27FC236}">
                  <a16:creationId xmlns:a16="http://schemas.microsoft.com/office/drawing/2014/main" id="{3BB832AD-A5CA-459C-982A-776A0FE857D9}"/>
                </a:ext>
              </a:extLst>
            </p:cNvPr>
            <p:cNvCxnSpPr>
              <a:stCxn id="230" idx="3"/>
              <a:endCxn id="233" idx="1"/>
            </p:cNvCxnSpPr>
            <p:nvPr/>
          </p:nvCxnSpPr>
          <p:spPr>
            <a:xfrm>
              <a:off x="3824016" y="3255748"/>
              <a:ext cx="1096475" cy="614099"/>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8" name="直線矢印コネクタ 237">
              <a:extLst>
                <a:ext uri="{FF2B5EF4-FFF2-40B4-BE49-F238E27FC236}">
                  <a16:creationId xmlns:a16="http://schemas.microsoft.com/office/drawing/2014/main" id="{F70FDBA2-6171-4BBC-A007-00577772A142}"/>
                </a:ext>
              </a:extLst>
            </p:cNvPr>
            <p:cNvCxnSpPr>
              <a:stCxn id="232" idx="3"/>
              <a:endCxn id="234" idx="1"/>
            </p:cNvCxnSpPr>
            <p:nvPr/>
          </p:nvCxnSpPr>
          <p:spPr>
            <a:xfrm>
              <a:off x="7419924" y="2641649"/>
              <a:ext cx="1096474"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239" name="直線矢印コネクタ 238">
              <a:extLst>
                <a:ext uri="{FF2B5EF4-FFF2-40B4-BE49-F238E27FC236}">
                  <a16:creationId xmlns:a16="http://schemas.microsoft.com/office/drawing/2014/main" id="{D89855DB-B957-432F-89A9-B452A4512750}"/>
                </a:ext>
              </a:extLst>
            </p:cNvPr>
            <p:cNvCxnSpPr>
              <a:stCxn id="233" idx="3"/>
              <a:endCxn id="235" idx="1"/>
            </p:cNvCxnSpPr>
            <p:nvPr/>
          </p:nvCxnSpPr>
          <p:spPr>
            <a:xfrm flipV="1">
              <a:off x="7419924" y="3865884"/>
              <a:ext cx="1096474" cy="396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40" name="テキスト ボックス 239">
              <a:extLst>
                <a:ext uri="{FF2B5EF4-FFF2-40B4-BE49-F238E27FC236}">
                  <a16:creationId xmlns:a16="http://schemas.microsoft.com/office/drawing/2014/main" id="{540036C8-FF00-4EAD-ADDB-8FC76779FA6E}"/>
                </a:ext>
              </a:extLst>
            </p:cNvPr>
            <p:cNvSpPr txBox="1"/>
            <p:nvPr/>
          </p:nvSpPr>
          <p:spPr>
            <a:xfrm>
              <a:off x="4122024" y="3693105"/>
              <a:ext cx="612668" cy="461665"/>
            </a:xfrm>
            <a:prstGeom prst="rect">
              <a:avLst/>
            </a:prstGeom>
            <a:noFill/>
          </p:spPr>
          <p:txBody>
            <a:bodyPr wrap="none" rtlCol="0">
              <a:spAutoFit/>
            </a:bodyPr>
            <a:lstStyle/>
            <a:p>
              <a:r>
                <a:rPr kumimoji="1" lang="en-US" altLang="ja-JP" sz="2400" dirty="0">
                  <a:latin typeface="游ゴシック" panose="020B0400000000000000" pitchFamily="50" charset="-128"/>
                  <a:ea typeface="游ゴシック" panose="020B0400000000000000" pitchFamily="50" charset="-128"/>
                </a:rPr>
                <a:t>.70</a:t>
              </a:r>
              <a:endParaRPr kumimoji="1" lang="ja-JP" altLang="en-US" sz="2400" dirty="0">
                <a:latin typeface="游ゴシック" panose="020B0400000000000000" pitchFamily="50" charset="-128"/>
                <a:ea typeface="游ゴシック" panose="020B0400000000000000" pitchFamily="50" charset="-128"/>
              </a:endParaRPr>
            </a:p>
          </p:txBody>
        </p:sp>
        <p:sp>
          <p:nvSpPr>
            <p:cNvPr id="241" name="テキスト ボックス 240">
              <a:extLst>
                <a:ext uri="{FF2B5EF4-FFF2-40B4-BE49-F238E27FC236}">
                  <a16:creationId xmlns:a16="http://schemas.microsoft.com/office/drawing/2014/main" id="{F36102B8-850E-4327-A4DC-6C81221F3AE3}"/>
                </a:ext>
              </a:extLst>
            </p:cNvPr>
            <p:cNvSpPr txBox="1"/>
            <p:nvPr/>
          </p:nvSpPr>
          <p:spPr>
            <a:xfrm>
              <a:off x="4116372" y="2410959"/>
              <a:ext cx="612668" cy="461665"/>
            </a:xfrm>
            <a:prstGeom prst="rect">
              <a:avLst/>
            </a:prstGeom>
            <a:noFill/>
          </p:spPr>
          <p:txBody>
            <a:bodyPr wrap="none" rtlCol="0">
              <a:spAutoFit/>
            </a:bodyPr>
            <a:lstStyle/>
            <a:p>
              <a:r>
                <a:rPr lang="en-US" altLang="ja-JP" sz="2400" dirty="0">
                  <a:latin typeface="游ゴシック" panose="020B0400000000000000" pitchFamily="50" charset="-128"/>
                  <a:ea typeface="游ゴシック" panose="020B0400000000000000" pitchFamily="50" charset="-128"/>
                </a:rPr>
                <a:t>.52</a:t>
              </a:r>
              <a:endParaRPr kumimoji="1" lang="ja-JP" altLang="en-US" sz="2400" dirty="0">
                <a:latin typeface="游ゴシック" panose="020B0400000000000000" pitchFamily="50" charset="-128"/>
                <a:ea typeface="游ゴシック" panose="020B0400000000000000" pitchFamily="50" charset="-128"/>
              </a:endParaRPr>
            </a:p>
          </p:txBody>
        </p:sp>
        <p:sp>
          <p:nvSpPr>
            <p:cNvPr id="242" name="テキスト ボックス 241">
              <a:extLst>
                <a:ext uri="{FF2B5EF4-FFF2-40B4-BE49-F238E27FC236}">
                  <a16:creationId xmlns:a16="http://schemas.microsoft.com/office/drawing/2014/main" id="{15881CE0-6A56-43D9-8166-9B69E604AFAD}"/>
                </a:ext>
              </a:extLst>
            </p:cNvPr>
            <p:cNvSpPr txBox="1"/>
            <p:nvPr/>
          </p:nvSpPr>
          <p:spPr>
            <a:xfrm>
              <a:off x="7657732" y="2205381"/>
              <a:ext cx="612668" cy="461665"/>
            </a:xfrm>
            <a:prstGeom prst="rect">
              <a:avLst/>
            </a:prstGeom>
            <a:noFill/>
          </p:spPr>
          <p:txBody>
            <a:bodyPr wrap="none" rtlCol="0">
              <a:spAutoFit/>
            </a:bodyPr>
            <a:lstStyle/>
            <a:p>
              <a:r>
                <a:rPr kumimoji="1" lang="en-US" altLang="ja-JP" sz="2400" dirty="0">
                  <a:latin typeface="游ゴシック" panose="020B0400000000000000" pitchFamily="50" charset="-128"/>
                  <a:ea typeface="游ゴシック" panose="020B0400000000000000" pitchFamily="50" charset="-128"/>
                </a:rPr>
                <a:t>.60</a:t>
              </a:r>
              <a:endParaRPr kumimoji="1" lang="ja-JP" altLang="en-US" sz="2400" dirty="0">
                <a:latin typeface="游ゴシック" panose="020B0400000000000000" pitchFamily="50" charset="-128"/>
                <a:ea typeface="游ゴシック" panose="020B0400000000000000" pitchFamily="50" charset="-128"/>
              </a:endParaRPr>
            </a:p>
          </p:txBody>
        </p:sp>
        <p:sp>
          <p:nvSpPr>
            <p:cNvPr id="243" name="テキスト ボックス 242">
              <a:extLst>
                <a:ext uri="{FF2B5EF4-FFF2-40B4-BE49-F238E27FC236}">
                  <a16:creationId xmlns:a16="http://schemas.microsoft.com/office/drawing/2014/main" id="{FE7AA365-3AA7-406F-B56E-F390A7FEBA2B}"/>
                </a:ext>
              </a:extLst>
            </p:cNvPr>
            <p:cNvSpPr txBox="1"/>
            <p:nvPr/>
          </p:nvSpPr>
          <p:spPr>
            <a:xfrm>
              <a:off x="7657732" y="3899304"/>
              <a:ext cx="612668" cy="461665"/>
            </a:xfrm>
            <a:prstGeom prst="rect">
              <a:avLst/>
            </a:prstGeom>
            <a:noFill/>
          </p:spPr>
          <p:txBody>
            <a:bodyPr wrap="none" rtlCol="0">
              <a:spAutoFit/>
            </a:bodyPr>
            <a:lstStyle/>
            <a:p>
              <a:r>
                <a:rPr kumimoji="1" lang="en-US" altLang="ja-JP" sz="2400" dirty="0">
                  <a:latin typeface="游ゴシック" panose="020B0400000000000000" pitchFamily="50" charset="-128"/>
                  <a:ea typeface="游ゴシック" panose="020B0400000000000000" pitchFamily="50" charset="-128"/>
                </a:rPr>
                <a:t>.</a:t>
              </a:r>
              <a:r>
                <a:rPr lang="en-US" altLang="ja-JP" sz="2400" dirty="0">
                  <a:latin typeface="游ゴシック" panose="020B0400000000000000" pitchFamily="50" charset="-128"/>
                  <a:ea typeface="游ゴシック" panose="020B0400000000000000" pitchFamily="50" charset="-128"/>
                </a:rPr>
                <a:t>46</a:t>
              </a:r>
              <a:endParaRPr kumimoji="1" lang="ja-JP" altLang="en-US" sz="2400" dirty="0">
                <a:latin typeface="游ゴシック" panose="020B0400000000000000" pitchFamily="50" charset="-128"/>
                <a:ea typeface="游ゴシック" panose="020B0400000000000000" pitchFamily="50" charset="-128"/>
              </a:endParaRPr>
            </a:p>
          </p:txBody>
        </p:sp>
      </p:grpSp>
      <p:cxnSp>
        <p:nvCxnSpPr>
          <p:cNvPr id="148" name="直線コネクタ 147">
            <a:extLst>
              <a:ext uri="{FF2B5EF4-FFF2-40B4-BE49-F238E27FC236}">
                <a16:creationId xmlns:a16="http://schemas.microsoft.com/office/drawing/2014/main" id="{A36F8EDF-5877-4DC0-B4EE-98065AB349B7}"/>
              </a:ext>
            </a:extLst>
          </p:cNvPr>
          <p:cNvCxnSpPr>
            <a:stCxn id="214" idx="1"/>
          </p:cNvCxnSpPr>
          <p:nvPr/>
        </p:nvCxnSpPr>
        <p:spPr>
          <a:xfrm flipH="1">
            <a:off x="8214220" y="29288882"/>
            <a:ext cx="423939" cy="415498"/>
          </a:xfrm>
          <a:prstGeom prst="line">
            <a:avLst/>
          </a:prstGeom>
        </p:spPr>
        <p:style>
          <a:lnRef idx="1">
            <a:schemeClr val="dk1"/>
          </a:lnRef>
          <a:fillRef idx="0">
            <a:schemeClr val="dk1"/>
          </a:fillRef>
          <a:effectRef idx="0">
            <a:schemeClr val="dk1"/>
          </a:effectRef>
          <a:fontRef idx="minor">
            <a:schemeClr val="tx1"/>
          </a:fontRef>
        </p:style>
      </p:cxnSp>
      <p:cxnSp>
        <p:nvCxnSpPr>
          <p:cNvPr id="150" name="直線コネクタ 149">
            <a:extLst>
              <a:ext uri="{FF2B5EF4-FFF2-40B4-BE49-F238E27FC236}">
                <a16:creationId xmlns:a16="http://schemas.microsoft.com/office/drawing/2014/main" id="{0D5ED5A2-01FF-4607-A0B8-0E157E52A255}"/>
              </a:ext>
            </a:extLst>
          </p:cNvPr>
          <p:cNvCxnSpPr>
            <a:stCxn id="214" idx="1"/>
            <a:endCxn id="196" idx="3"/>
          </p:cNvCxnSpPr>
          <p:nvPr/>
        </p:nvCxnSpPr>
        <p:spPr>
          <a:xfrm flipH="1">
            <a:off x="8233156" y="29288882"/>
            <a:ext cx="405003" cy="3475325"/>
          </a:xfrm>
          <a:prstGeom prst="line">
            <a:avLst/>
          </a:prstGeom>
        </p:spPr>
        <p:style>
          <a:lnRef idx="1">
            <a:schemeClr val="dk1"/>
          </a:lnRef>
          <a:fillRef idx="0">
            <a:schemeClr val="dk1"/>
          </a:fillRef>
          <a:effectRef idx="0">
            <a:schemeClr val="dk1"/>
          </a:effectRef>
          <a:fontRef idx="minor">
            <a:schemeClr val="tx1"/>
          </a:fontRef>
        </p:style>
      </p:cxnSp>
      <p:sp>
        <p:nvSpPr>
          <p:cNvPr id="201" name="テキスト ボックス 200">
            <a:extLst>
              <a:ext uri="{FF2B5EF4-FFF2-40B4-BE49-F238E27FC236}">
                <a16:creationId xmlns:a16="http://schemas.microsoft.com/office/drawing/2014/main" id="{D4FAB409-D116-4787-AC7F-DD91ABE5B5E8}"/>
              </a:ext>
            </a:extLst>
          </p:cNvPr>
          <p:cNvSpPr txBox="1"/>
          <p:nvPr/>
        </p:nvSpPr>
        <p:spPr>
          <a:xfrm>
            <a:off x="6510288" y="28572046"/>
            <a:ext cx="489236" cy="400110"/>
          </a:xfrm>
          <a:prstGeom prst="rect">
            <a:avLst/>
          </a:prstGeom>
          <a:noFill/>
        </p:spPr>
        <p:txBody>
          <a:bodyPr wrap="none" rtlCol="0">
            <a:spAutoFit/>
          </a:bodyPr>
          <a:lstStyle/>
          <a:p>
            <a:pPr algn="l"/>
            <a:r>
              <a:rPr kumimoji="1" lang="en-US" altLang="ja-JP" sz="2000" dirty="0">
                <a:latin typeface="游ゴシック" panose="020B0400000000000000" pitchFamily="50" charset="-128"/>
                <a:ea typeface="游ゴシック" panose="020B0400000000000000" pitchFamily="50" charset="-128"/>
              </a:rPr>
              <a:t>T1</a:t>
            </a:r>
            <a:endParaRPr kumimoji="1" lang="ja-JP" altLang="en-US" sz="2000" dirty="0">
              <a:latin typeface="游ゴシック" panose="020B0400000000000000" pitchFamily="50" charset="-128"/>
              <a:ea typeface="游ゴシック" panose="020B0400000000000000" pitchFamily="50" charset="-128"/>
            </a:endParaRPr>
          </a:p>
        </p:txBody>
      </p:sp>
      <p:sp>
        <p:nvSpPr>
          <p:cNvPr id="246" name="テキスト ボックス 245">
            <a:extLst>
              <a:ext uri="{FF2B5EF4-FFF2-40B4-BE49-F238E27FC236}">
                <a16:creationId xmlns:a16="http://schemas.microsoft.com/office/drawing/2014/main" id="{E88433B3-A971-4D70-BC8A-6D2920066508}"/>
              </a:ext>
            </a:extLst>
          </p:cNvPr>
          <p:cNvSpPr txBox="1"/>
          <p:nvPr/>
        </p:nvSpPr>
        <p:spPr>
          <a:xfrm>
            <a:off x="6510288" y="31293240"/>
            <a:ext cx="489236" cy="400110"/>
          </a:xfrm>
          <a:prstGeom prst="rect">
            <a:avLst/>
          </a:prstGeom>
          <a:noFill/>
        </p:spPr>
        <p:txBody>
          <a:bodyPr wrap="none" rtlCol="0">
            <a:spAutoFit/>
          </a:bodyPr>
          <a:lstStyle/>
          <a:p>
            <a:pPr algn="l"/>
            <a:r>
              <a:rPr kumimoji="1" lang="en-US" altLang="ja-JP" sz="2000" dirty="0">
                <a:latin typeface="游ゴシック" panose="020B0400000000000000" pitchFamily="50" charset="-128"/>
                <a:ea typeface="游ゴシック" panose="020B0400000000000000" pitchFamily="50" charset="-128"/>
              </a:rPr>
              <a:t>T2</a:t>
            </a:r>
            <a:endParaRPr kumimoji="1" lang="ja-JP" altLang="en-US" sz="2000" dirty="0">
              <a:latin typeface="游ゴシック" panose="020B0400000000000000" pitchFamily="50" charset="-128"/>
              <a:ea typeface="游ゴシック" panose="020B0400000000000000" pitchFamily="50" charset="-128"/>
            </a:endParaRPr>
          </a:p>
        </p:txBody>
      </p:sp>
      <p:sp>
        <p:nvSpPr>
          <p:cNvPr id="247" name="テキスト ボックス 246">
            <a:extLst>
              <a:ext uri="{FF2B5EF4-FFF2-40B4-BE49-F238E27FC236}">
                <a16:creationId xmlns:a16="http://schemas.microsoft.com/office/drawing/2014/main" id="{2D5F02BF-6657-427B-9BF9-5D2ABF016680}"/>
              </a:ext>
            </a:extLst>
          </p:cNvPr>
          <p:cNvSpPr txBox="1"/>
          <p:nvPr/>
        </p:nvSpPr>
        <p:spPr>
          <a:xfrm>
            <a:off x="9963222" y="29878591"/>
            <a:ext cx="1069524" cy="400110"/>
          </a:xfrm>
          <a:prstGeom prst="rect">
            <a:avLst/>
          </a:prstGeom>
          <a:noFill/>
        </p:spPr>
        <p:txBody>
          <a:bodyPr wrap="none" rtlCol="0">
            <a:spAutoFit/>
          </a:bodyPr>
          <a:lstStyle/>
          <a:p>
            <a:pPr algn="l"/>
            <a:r>
              <a:rPr kumimoji="1" lang="en-US" altLang="ja-JP" sz="2000" dirty="0">
                <a:latin typeface="游ゴシック" panose="020B0400000000000000" pitchFamily="50" charset="-128"/>
                <a:ea typeface="游ゴシック" panose="020B0400000000000000" pitchFamily="50" charset="-128"/>
              </a:rPr>
              <a:t>T2 – T1</a:t>
            </a:r>
            <a:endParaRPr kumimoji="1" lang="ja-JP" altLang="en-US" sz="2000" dirty="0">
              <a:latin typeface="游ゴシック" panose="020B0400000000000000" pitchFamily="50" charset="-128"/>
              <a:ea typeface="游ゴシック" panose="020B0400000000000000" pitchFamily="50" charset="-128"/>
            </a:endParaRPr>
          </a:p>
        </p:txBody>
      </p:sp>
      <p:pic>
        <p:nvPicPr>
          <p:cNvPr id="149" name="図 148" descr="グラフ, 散布図&#10;&#10;自動的に生成された説明">
            <a:extLst>
              <a:ext uri="{FF2B5EF4-FFF2-40B4-BE49-F238E27FC236}">
                <a16:creationId xmlns:a16="http://schemas.microsoft.com/office/drawing/2014/main" id="{519A15C6-C0C9-2C44-6161-3E1FB91643B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5722725" y="22510442"/>
            <a:ext cx="4303048" cy="3480000"/>
          </a:xfrm>
          <a:prstGeom prst="rect">
            <a:avLst/>
          </a:prstGeom>
        </p:spPr>
      </p:pic>
      <p:pic>
        <p:nvPicPr>
          <p:cNvPr id="152" name="図 151" descr="グラフ, レーダー チャート, じょうごグラフ&#10;&#10;自動的に生成された説明">
            <a:extLst>
              <a:ext uri="{FF2B5EF4-FFF2-40B4-BE49-F238E27FC236}">
                <a16:creationId xmlns:a16="http://schemas.microsoft.com/office/drawing/2014/main" id="{B0707706-235E-19F3-AF63-7B2629CEB2D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555487" y="22510442"/>
            <a:ext cx="4176000" cy="3480000"/>
          </a:xfrm>
          <a:prstGeom prst="rect">
            <a:avLst/>
          </a:prstGeom>
        </p:spPr>
      </p:pic>
      <p:sp>
        <p:nvSpPr>
          <p:cNvPr id="98" name="テキスト ボックス 97">
            <a:extLst>
              <a:ext uri="{FF2B5EF4-FFF2-40B4-BE49-F238E27FC236}">
                <a16:creationId xmlns:a16="http://schemas.microsoft.com/office/drawing/2014/main" id="{C264A4C5-3C43-0815-A8D8-458A47C228A1}"/>
              </a:ext>
            </a:extLst>
          </p:cNvPr>
          <p:cNvSpPr txBox="1"/>
          <p:nvPr/>
        </p:nvSpPr>
        <p:spPr>
          <a:xfrm>
            <a:off x="1042488" y="41851059"/>
            <a:ext cx="4587162" cy="461665"/>
          </a:xfrm>
          <a:prstGeom prst="rect">
            <a:avLst/>
          </a:prstGeom>
          <a:noFill/>
          <a:ln>
            <a:solidFill>
              <a:schemeClr val="accent2"/>
            </a:solidFill>
          </a:ln>
        </p:spPr>
        <p:txBody>
          <a:bodyPr wrap="square" rtlCol="0">
            <a:spAutoFit/>
          </a:bodyPr>
          <a:lstStyle/>
          <a:p>
            <a:pPr algn="ctr"/>
            <a:r>
              <a:rPr kumimoji="1" lang="ja-JP" altLang="en-US" sz="2400" dirty="0">
                <a:latin typeface="游ゴシック" panose="020B0400000000000000" pitchFamily="50" charset="-128"/>
                <a:ea typeface="游ゴシック" panose="020B0400000000000000" pitchFamily="50" charset="-128"/>
              </a:rPr>
              <a:t>脳波の回復効果 </a:t>
            </a:r>
            <a:r>
              <a:rPr kumimoji="1" lang="en-US" altLang="ja-JP" sz="2400" dirty="0">
                <a:latin typeface="游ゴシック" panose="020B0400000000000000" pitchFamily="50" charset="-128"/>
                <a:ea typeface="游ゴシック" panose="020B0400000000000000" pitchFamily="50" charset="-128"/>
              </a:rPr>
              <a:t>= </a:t>
            </a:r>
            <a:r>
              <a:rPr kumimoji="1" lang="ja-JP" altLang="en-US" sz="2400" dirty="0">
                <a:latin typeface="游ゴシック" panose="020B0400000000000000" pitchFamily="50" charset="-128"/>
                <a:ea typeface="游ゴシック" panose="020B0400000000000000" pitchFamily="50" charset="-128"/>
              </a:rPr>
              <a:t>安静</a:t>
            </a:r>
            <a:r>
              <a:rPr kumimoji="1" lang="en-US" altLang="ja-JP" sz="2400" dirty="0">
                <a:latin typeface="游ゴシック" panose="020B0400000000000000" pitchFamily="50" charset="-128"/>
                <a:ea typeface="游ゴシック" panose="020B0400000000000000" pitchFamily="50" charset="-128"/>
              </a:rPr>
              <a:t>2</a:t>
            </a:r>
            <a:r>
              <a:rPr lang="en-US" altLang="ja-JP" sz="2400" dirty="0">
                <a:latin typeface="游ゴシック" panose="020B0400000000000000" pitchFamily="50" charset="-128"/>
                <a:ea typeface="游ゴシック" panose="020B0400000000000000" pitchFamily="50" charset="-128"/>
              </a:rPr>
              <a:t> – </a:t>
            </a:r>
            <a:r>
              <a:rPr lang="ja-JP" altLang="en-US" sz="2400" dirty="0">
                <a:latin typeface="游ゴシック" panose="020B0400000000000000" pitchFamily="50" charset="-128"/>
                <a:ea typeface="游ゴシック" panose="020B0400000000000000" pitchFamily="50" charset="-128"/>
              </a:rPr>
              <a:t>暗算</a:t>
            </a:r>
            <a:endParaRPr lang="en-US" altLang="ja-JP" sz="2400" dirty="0">
              <a:latin typeface="游ゴシック" panose="020B0400000000000000" pitchFamily="50" charset="-128"/>
              <a:ea typeface="游ゴシック" panose="020B0400000000000000" pitchFamily="50" charset="-128"/>
            </a:endParaRPr>
          </a:p>
        </p:txBody>
      </p:sp>
      <p:sp>
        <p:nvSpPr>
          <p:cNvPr id="145" name="テキスト ボックス 144">
            <a:extLst>
              <a:ext uri="{FF2B5EF4-FFF2-40B4-BE49-F238E27FC236}">
                <a16:creationId xmlns:a16="http://schemas.microsoft.com/office/drawing/2014/main" id="{76B332CE-5BD6-90D0-C324-7FA1072BEDF6}"/>
              </a:ext>
            </a:extLst>
          </p:cNvPr>
          <p:cNvSpPr txBox="1"/>
          <p:nvPr/>
        </p:nvSpPr>
        <p:spPr>
          <a:xfrm>
            <a:off x="21641511" y="18428012"/>
            <a:ext cx="8467262" cy="1938992"/>
          </a:xfrm>
          <a:prstGeom prst="rect">
            <a:avLst/>
          </a:prstGeom>
          <a:noFill/>
        </p:spPr>
        <p:txBody>
          <a:bodyPr wrap="square">
            <a:spAutoFit/>
          </a:bodyPr>
          <a:lstStyle/>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BDI (Beck Depression Inventory)</a:t>
            </a:r>
          </a:p>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SHS (Subjective Happiness Scale)</a:t>
            </a:r>
          </a:p>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RSES (Rosenberg's Self Esteem Scale)</a:t>
            </a:r>
          </a:p>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CERQ-RJ (Cognitive Emotion Regulation Questionnaire)</a:t>
            </a:r>
          </a:p>
          <a:p>
            <a:pPr marL="285750" indent="-285750">
              <a:buFont typeface="Arial" panose="020B0604020202020204" pitchFamily="34" charset="0"/>
              <a:buChar char="•"/>
            </a:pPr>
            <a:r>
              <a:rPr lang="en-US" altLang="ja-JP" sz="2400" dirty="0">
                <a:latin typeface="游ゴシック" panose="020B0400000000000000" pitchFamily="50" charset="-128"/>
                <a:ea typeface="游ゴシック" panose="020B0400000000000000" pitchFamily="50" charset="-128"/>
              </a:rPr>
              <a:t>SSR (Social Self-Regulation)</a:t>
            </a:r>
          </a:p>
        </p:txBody>
      </p:sp>
      <p:pic>
        <p:nvPicPr>
          <p:cNvPr id="146" name="図 145" descr="人, 座る, 女性, 横たわる が含まれている画像&#10;&#10;自動的に生成された説明">
            <a:extLst>
              <a:ext uri="{FF2B5EF4-FFF2-40B4-BE49-F238E27FC236}">
                <a16:creationId xmlns:a16="http://schemas.microsoft.com/office/drawing/2014/main" id="{17D78910-17A6-4E2D-8440-A49DAF68D4D9}"/>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27501" t="3208" r="4648" b="46637"/>
          <a:stretch/>
        </p:blipFill>
        <p:spPr>
          <a:xfrm rot="16200000">
            <a:off x="8948687" y="18409133"/>
            <a:ext cx="1916153" cy="1903340"/>
          </a:xfrm>
          <a:prstGeom prst="rect">
            <a:avLst/>
          </a:prstGeom>
        </p:spPr>
      </p:pic>
      <p:sp>
        <p:nvSpPr>
          <p:cNvPr id="155" name="テキスト ボックス 154">
            <a:extLst>
              <a:ext uri="{FF2B5EF4-FFF2-40B4-BE49-F238E27FC236}">
                <a16:creationId xmlns:a16="http://schemas.microsoft.com/office/drawing/2014/main" id="{6A0CF860-B4FF-A64F-CF8F-45E4BACCB6B0}"/>
              </a:ext>
            </a:extLst>
          </p:cNvPr>
          <p:cNvSpPr txBox="1"/>
          <p:nvPr/>
        </p:nvSpPr>
        <p:spPr>
          <a:xfrm>
            <a:off x="6802421" y="41387580"/>
            <a:ext cx="4504759" cy="461665"/>
          </a:xfrm>
          <a:prstGeom prst="rect">
            <a:avLst/>
          </a:prstGeom>
          <a:noFill/>
        </p:spPr>
        <p:txBody>
          <a:bodyPr wrap="none" rtlCol="0">
            <a:spAutoFit/>
          </a:bodyPr>
          <a:lstStyle/>
          <a:p>
            <a:pPr algn="l"/>
            <a:r>
              <a:rPr kumimoji="1" lang="ja-JP" altLang="en-US" sz="2400" dirty="0">
                <a:latin typeface="游ゴシック" panose="020B0400000000000000" pitchFamily="50" charset="-128"/>
                <a:ea typeface="游ゴシック" panose="020B0400000000000000" pitchFamily="50" charset="-128"/>
              </a:rPr>
              <a:t>クラスター平均</a:t>
            </a:r>
            <a:r>
              <a:rPr kumimoji="1" lang="en-US" altLang="ja-JP" sz="2400" dirty="0">
                <a:latin typeface="游ゴシック" panose="020B0400000000000000" pitchFamily="50" charset="-128"/>
                <a:ea typeface="游ゴシック" panose="020B0400000000000000" pitchFamily="50" charset="-128"/>
              </a:rPr>
              <a:t>PSD</a:t>
            </a:r>
            <a:r>
              <a:rPr kumimoji="1" lang="ja-JP" altLang="en-US" sz="2400" dirty="0">
                <a:latin typeface="游ゴシック" panose="020B0400000000000000" pitchFamily="50" charset="-128"/>
                <a:ea typeface="游ゴシック" panose="020B0400000000000000" pitchFamily="50" charset="-128"/>
              </a:rPr>
              <a:t>と心拍課題</a:t>
            </a:r>
          </a:p>
        </p:txBody>
      </p:sp>
      <p:sp>
        <p:nvSpPr>
          <p:cNvPr id="14" name="正方形/長方形 13">
            <a:extLst>
              <a:ext uri="{FF2B5EF4-FFF2-40B4-BE49-F238E27FC236}">
                <a16:creationId xmlns:a16="http://schemas.microsoft.com/office/drawing/2014/main" id="{42B8B3EF-D6B2-27F5-4B0E-EF6450FC5D13}"/>
              </a:ext>
            </a:extLst>
          </p:cNvPr>
          <p:cNvSpPr/>
          <p:nvPr/>
        </p:nvSpPr>
        <p:spPr>
          <a:xfrm>
            <a:off x="498060" y="31374518"/>
            <a:ext cx="3996883" cy="246489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3791531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kumimoji="1" sz="2400" dirty="0">
            <a:latin typeface="游ゴシック" panose="020B0400000000000000" pitchFamily="50" charset="-128"/>
            <a:ea typeface="游ゴシック" panose="020B0400000000000000"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TotalTime>
  <Words>1283</Words>
  <Application>Microsoft Office PowerPoint</Application>
  <PresentationFormat>ユーザー設定</PresentationFormat>
  <Paragraphs>208</Paragraphs>
  <Slides>1</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vt:i4>
      </vt:variant>
    </vt:vector>
  </HeadingPairs>
  <TitlesOfParts>
    <vt:vector size="6" baseType="lpstr">
      <vt:lpstr>游ゴシック</vt:lpstr>
      <vt:lpstr>Arial</vt:lpstr>
      <vt:lpstr>Calibri</vt:lpstr>
      <vt:lpstr>Wingdings</vt:lpstr>
      <vt:lpstr>Office テーマ</vt:lpstr>
      <vt:lpstr>PowerPoint プレゼンテーション</vt:lpstr>
    </vt:vector>
  </TitlesOfParts>
  <Company>bsys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owner</dc:creator>
  <cp:lastModifiedBy>前川 亮</cp:lastModifiedBy>
  <cp:revision>1</cp:revision>
  <cp:lastPrinted>2017-08-25T08:20:42Z</cp:lastPrinted>
  <dcterms:created xsi:type="dcterms:W3CDTF">2016-08-16T02:18:27Z</dcterms:created>
  <dcterms:modified xsi:type="dcterms:W3CDTF">2023-09-12T06:36:49Z</dcterms:modified>
</cp:coreProperties>
</file>